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8883F-6106-4796-8EB8-EB3F97CBDF95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7FA5E-186C-4FC7-B6A5-F4A53B965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46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7FA5E-186C-4FC7-B6A5-F4A53B965D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05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500174"/>
            <a:ext cx="6600226" cy="29289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Организация развивающей предметно – пространственной среды – одно из главных условий развития индивидуальных знаний и социального опыта ребёнка. В соответствии с требованиями ФГОС окружающая ребёнка предметная среда групповой комнаты максимально должна реализовывать образовательный потенциал пространства. В нашей группе мы стараемся создать условия для развития всех видов детской деятельности, и , самое главное – мотивации познавательной активности.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429132"/>
            <a:ext cx="4249753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b="1" dirty="0" smtClean="0">
                <a:solidFill>
                  <a:srgbClr val="B13F9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Создайте для ребёнка взрослую сказку, пусть играет и развивается. Может быть, именно в вашей группе растёт будущий учитель или доктор, исследователь или космонавт, изобретатель или актриса, модельер или лётчик…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Организация 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предметно- пространственной развивающий среды в соответствии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 ФГОС  в старшей группе «Росинки»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821632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896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Центр познавательно- исследовательской деятельности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Рабочий стол\Фотографии\IMG_3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5265906" cy="394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43570" y="5143512"/>
            <a:ext cx="3080378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со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снежинкою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случилось?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Она же в воду превратилась.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Почему летает шарик?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Светит, поему фонарик?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хочется узнать,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 скорее взрослым стать.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029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Книжный уголок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User\Рабочий стол\Фотографии\IMG_3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480" y="1428736"/>
            <a:ext cx="5931969" cy="387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6314" y="5357826"/>
            <a:ext cx="374213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библиотеке для ребят</a:t>
            </a:r>
          </a:p>
          <a:p>
            <a:pPr algn="ctr"/>
            <a:r>
              <a:rPr lang="ru-RU" sz="1600" dirty="0" smtClean="0"/>
              <a:t>На полках книги в ряд стоят.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126135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Уголок природы и центр «Вода-песок»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\Рабочий стол\Фотографии\IMG_3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5111490" cy="383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3372" y="4714884"/>
            <a:ext cx="471601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любую погоду, в любую пору</a:t>
            </a:r>
          </a:p>
          <a:p>
            <a:pPr algn="ctr"/>
            <a:r>
              <a:rPr lang="ru-RU" sz="1600" dirty="0" smtClean="0"/>
              <a:t>Природу свою я очень люблю</a:t>
            </a:r>
          </a:p>
          <a:p>
            <a:pPr algn="ctr"/>
            <a:r>
              <a:rPr lang="ru-RU" sz="1600" dirty="0" smtClean="0"/>
              <a:t>И в зной, и в ненастье гулять я хожу</a:t>
            </a:r>
          </a:p>
          <a:p>
            <a:pPr algn="ctr"/>
            <a:r>
              <a:rPr lang="ru-RU" sz="1600" dirty="0" smtClean="0"/>
              <a:t>И всё на природу гляжу и гляжу.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365409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14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еатральный уголок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7" name="Picture 3" descr="C:\Documents and Settings\User\Рабочий стол\Фотографии\IMG_3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357298"/>
            <a:ext cx="3643338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2428868"/>
            <a:ext cx="3744416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Превращается рука</a:t>
            </a:r>
          </a:p>
          <a:p>
            <a:pPr algn="ctr"/>
            <a:r>
              <a:rPr lang="ru-RU" dirty="0"/>
              <a:t>И</a:t>
            </a:r>
            <a:r>
              <a:rPr lang="ru-RU" dirty="0" smtClean="0"/>
              <a:t> в котёнка и в щенка,</a:t>
            </a:r>
          </a:p>
          <a:p>
            <a:pPr algn="ctr"/>
            <a:r>
              <a:rPr lang="ru-RU" dirty="0" smtClean="0"/>
              <a:t>Чтоб рука артисткой стала,</a:t>
            </a:r>
          </a:p>
          <a:p>
            <a:pPr algn="ctr"/>
            <a:r>
              <a:rPr lang="ru-RU" dirty="0" smtClean="0"/>
              <a:t>Нужно очень, очень мало.</a:t>
            </a:r>
          </a:p>
          <a:p>
            <a:pPr algn="ctr"/>
            <a:r>
              <a:rPr lang="ru-RU" dirty="0" smtClean="0"/>
              <a:t>Специальные перчатки.</a:t>
            </a:r>
          </a:p>
          <a:p>
            <a:pPr algn="ctr"/>
            <a:r>
              <a:rPr lang="ru-RU" dirty="0" smtClean="0"/>
              <a:t>Ум, талант и – всё в порядке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44363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671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Уголок нравственно-патриотического воспитания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User\Рабочий стол\Фотографии\IMG_3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357298"/>
            <a:ext cx="4738721" cy="355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357826"/>
            <a:ext cx="396044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Я- россиянин! Я- человек!</a:t>
            </a:r>
          </a:p>
          <a:p>
            <a:pPr algn="ctr"/>
            <a:r>
              <a:rPr lang="ru-RU" dirty="0" smtClean="0"/>
              <a:t>Эти слова я запомню на век.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3388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Центр художественно-эстетического развития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5572140"/>
            <a:ext cx="400049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 в десять лет, и в семь, и в пять</a:t>
            </a:r>
          </a:p>
          <a:p>
            <a:pPr algn="ctr"/>
            <a:r>
              <a:rPr lang="ru-RU" sz="1600" dirty="0" smtClean="0"/>
              <a:t>Все дети любят рисовать.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398684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13938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Центр социально-личностного развития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9" name="Picture 3" descr="C:\Documents and Settings\User\Рабочий стол\Фотографии\IMG_3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142984"/>
            <a:ext cx="3643338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20" y="3000372"/>
            <a:ext cx="426647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Много в садике ребят, поиграть каждый рад.</a:t>
            </a:r>
          </a:p>
          <a:p>
            <a:pPr algn="ctr"/>
            <a:r>
              <a:rPr lang="ru-RU" dirty="0"/>
              <a:t>З</a:t>
            </a:r>
            <a:r>
              <a:rPr lang="ru-RU" dirty="0" smtClean="0"/>
              <a:t>десь для Оли и Андрюшки,</a:t>
            </a:r>
          </a:p>
          <a:p>
            <a:pPr algn="ctr"/>
            <a:r>
              <a:rPr lang="ru-RU" dirty="0" smtClean="0"/>
              <a:t>И для всех ребят игрушки.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348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Уголок ознакомления с родным краем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72816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3" name="Picture 3" descr="C:\Documents and Settings\User\Рабочий стол\Фотографии\IMG_3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3429024" cy="4572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9124" y="3357562"/>
            <a:ext cx="4176464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Что родиной малой зовётся?</a:t>
            </a:r>
          </a:p>
          <a:p>
            <a:pPr algn="ctr"/>
            <a:r>
              <a:rPr lang="ru-RU" sz="1600" dirty="0" smtClean="0"/>
              <a:t>Себе я задаю вопрос. </a:t>
            </a:r>
          </a:p>
          <a:p>
            <a:pPr algn="ctr"/>
            <a:r>
              <a:rPr lang="ru-RU" sz="1600" dirty="0" smtClean="0"/>
              <a:t>Река, что за домами вьётся? </a:t>
            </a:r>
          </a:p>
          <a:p>
            <a:pPr algn="ctr"/>
            <a:r>
              <a:rPr lang="ru-RU" sz="1600" dirty="0" smtClean="0"/>
              <a:t>Иль куст кудрявых красных роз?..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709942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122</TotalTime>
  <Words>303</Words>
  <Application>Microsoft Office PowerPoint</Application>
  <PresentationFormat>Экран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Слайд 1</vt:lpstr>
      <vt:lpstr>Центр познавательно- исследовательской деятельности</vt:lpstr>
      <vt:lpstr>Книжный уголок</vt:lpstr>
      <vt:lpstr>Уголок природы и центр «Вода-песок»</vt:lpstr>
      <vt:lpstr>Театральный уголок</vt:lpstr>
      <vt:lpstr>Уголок нравственно-патриотического воспитания</vt:lpstr>
      <vt:lpstr>Центр художественно-эстетического развития</vt:lpstr>
      <vt:lpstr>Центр социально-личностного развития</vt:lpstr>
      <vt:lpstr>Уголок ознакомления с родным краем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предметно- пространственной развивающий среды в соответствии с ФГОС в старшей группе «Росинки»</dc:title>
  <dc:creator>Комп</dc:creator>
  <cp:lastModifiedBy>Комп</cp:lastModifiedBy>
  <cp:revision>25</cp:revision>
  <dcterms:modified xsi:type="dcterms:W3CDTF">2015-04-05T14:10:54Z</dcterms:modified>
</cp:coreProperties>
</file>