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A86662-8F50-4FF0-A72A-CE65A3CAA53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C4B9959B-1941-47CB-97C6-D80BD5988565}">
      <dgm:prSet phldrT="[Текст]"/>
      <dgm:spPr/>
      <dgm:t>
        <a:bodyPr/>
        <a:lstStyle/>
        <a:p>
          <a:r>
            <a:rPr lang="ru-RU" dirty="0" smtClean="0"/>
            <a:t>Заключительный  этап</a:t>
          </a:r>
          <a:endParaRPr lang="ru-RU" dirty="0"/>
        </a:p>
      </dgm:t>
    </dgm:pt>
    <dgm:pt modelId="{D0528170-4B98-4649-892A-01FD466955AD}" type="parTrans" cxnId="{D2501F94-8739-448B-A02F-8C37B993A34F}">
      <dgm:prSet/>
      <dgm:spPr/>
      <dgm:t>
        <a:bodyPr/>
        <a:lstStyle/>
        <a:p>
          <a:endParaRPr lang="ru-RU"/>
        </a:p>
      </dgm:t>
    </dgm:pt>
    <dgm:pt modelId="{B9BA0B4F-344F-4352-83E3-E485B5D8722F}" type="sibTrans" cxnId="{D2501F94-8739-448B-A02F-8C37B993A34F}">
      <dgm:prSet/>
      <dgm:spPr/>
      <dgm:t>
        <a:bodyPr/>
        <a:lstStyle/>
        <a:p>
          <a:endParaRPr lang="ru-RU"/>
        </a:p>
      </dgm:t>
    </dgm:pt>
    <dgm:pt modelId="{C39B6EB0-82DD-44A4-A82D-D40AEEE00359}">
      <dgm:prSet phldrT="[Текст]"/>
      <dgm:spPr/>
      <dgm:t>
        <a:bodyPr/>
        <a:lstStyle/>
        <a:p>
          <a:r>
            <a:rPr lang="ru-RU" dirty="0" smtClean="0"/>
            <a:t>Основной этап</a:t>
          </a:r>
          <a:endParaRPr lang="ru-RU" dirty="0"/>
        </a:p>
      </dgm:t>
    </dgm:pt>
    <dgm:pt modelId="{84A64A2E-27FD-4C47-A2D3-09F515414B4F}" type="parTrans" cxnId="{46AAB001-FAF6-42FB-8005-A6232831C316}">
      <dgm:prSet/>
      <dgm:spPr/>
      <dgm:t>
        <a:bodyPr/>
        <a:lstStyle/>
        <a:p>
          <a:endParaRPr lang="ru-RU"/>
        </a:p>
      </dgm:t>
    </dgm:pt>
    <dgm:pt modelId="{AEB03852-96F1-42AA-8EA4-FA54D89F6194}" type="sibTrans" cxnId="{46AAB001-FAF6-42FB-8005-A6232831C316}">
      <dgm:prSet/>
      <dgm:spPr/>
      <dgm:t>
        <a:bodyPr/>
        <a:lstStyle/>
        <a:p>
          <a:endParaRPr lang="ru-RU"/>
        </a:p>
      </dgm:t>
    </dgm:pt>
    <dgm:pt modelId="{9DBE4883-D5F5-497E-AAE7-45ABB843457B}">
      <dgm:prSet phldrT="[Текст]"/>
      <dgm:spPr/>
      <dgm:t>
        <a:bodyPr/>
        <a:lstStyle/>
        <a:p>
          <a:r>
            <a:rPr lang="ru-RU" dirty="0" smtClean="0"/>
            <a:t>Подготовительный этап</a:t>
          </a:r>
          <a:endParaRPr lang="ru-RU" dirty="0"/>
        </a:p>
      </dgm:t>
    </dgm:pt>
    <dgm:pt modelId="{45FF6AEA-ECE4-4147-AD2C-D0ECAFB714BE}" type="parTrans" cxnId="{BCFC69E2-0B0A-4137-A0F7-3E8700B554C5}">
      <dgm:prSet/>
      <dgm:spPr/>
      <dgm:t>
        <a:bodyPr/>
        <a:lstStyle/>
        <a:p>
          <a:endParaRPr lang="ru-RU"/>
        </a:p>
      </dgm:t>
    </dgm:pt>
    <dgm:pt modelId="{29C51D27-B76A-43A9-87A9-4201622F480D}" type="sibTrans" cxnId="{BCFC69E2-0B0A-4137-A0F7-3E8700B554C5}">
      <dgm:prSet/>
      <dgm:spPr/>
      <dgm:t>
        <a:bodyPr/>
        <a:lstStyle/>
        <a:p>
          <a:endParaRPr lang="ru-RU"/>
        </a:p>
      </dgm:t>
    </dgm:pt>
    <dgm:pt modelId="{E1EC453C-C975-44F4-856D-C900FC9D9301}" type="pres">
      <dgm:prSet presAssocID="{B5A86662-8F50-4FF0-A72A-CE65A3CAA53A}" presName="compositeShape" presStyleCnt="0">
        <dgm:presLayoutVars>
          <dgm:dir/>
          <dgm:resizeHandles/>
        </dgm:presLayoutVars>
      </dgm:prSet>
      <dgm:spPr/>
    </dgm:pt>
    <dgm:pt modelId="{A079EDA9-D2A5-45F1-A432-EBE98DEDD70F}" type="pres">
      <dgm:prSet presAssocID="{B5A86662-8F50-4FF0-A72A-CE65A3CAA53A}" presName="pyramid" presStyleLbl="node1" presStyleIdx="0" presStyleCnt="1"/>
      <dgm:spPr/>
    </dgm:pt>
    <dgm:pt modelId="{84495653-D2AC-4D96-9E3B-39E0A0DA4D02}" type="pres">
      <dgm:prSet presAssocID="{B5A86662-8F50-4FF0-A72A-CE65A3CAA53A}" presName="theList" presStyleCnt="0"/>
      <dgm:spPr/>
    </dgm:pt>
    <dgm:pt modelId="{EA994B71-EC69-4207-8161-8E3E4F145D7B}" type="pres">
      <dgm:prSet presAssocID="{C4B9959B-1941-47CB-97C6-D80BD598856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F74A90-8B44-46AB-A96C-131F066A3867}" type="pres">
      <dgm:prSet presAssocID="{C4B9959B-1941-47CB-97C6-D80BD5988565}" presName="aSpace" presStyleCnt="0"/>
      <dgm:spPr/>
    </dgm:pt>
    <dgm:pt modelId="{CC42785C-D72B-4892-A610-3353386FF5B2}" type="pres">
      <dgm:prSet presAssocID="{C39B6EB0-82DD-44A4-A82D-D40AEEE00359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A1AE8-EAE6-4165-B1B8-1401308C51BC}" type="pres">
      <dgm:prSet presAssocID="{C39B6EB0-82DD-44A4-A82D-D40AEEE00359}" presName="aSpace" presStyleCnt="0"/>
      <dgm:spPr/>
    </dgm:pt>
    <dgm:pt modelId="{D441784A-7202-4A3F-A7DB-F8E4F94BBBE1}" type="pres">
      <dgm:prSet presAssocID="{9DBE4883-D5F5-497E-AAE7-45ABB843457B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BB53BA-0161-4C52-9C74-9B9FA7153157}" type="pres">
      <dgm:prSet presAssocID="{9DBE4883-D5F5-497E-AAE7-45ABB843457B}" presName="aSpace" presStyleCnt="0"/>
      <dgm:spPr/>
    </dgm:pt>
  </dgm:ptLst>
  <dgm:cxnLst>
    <dgm:cxn modelId="{131AC664-D0C6-4351-AEDD-BD63FF869FFE}" type="presOf" srcId="{9DBE4883-D5F5-497E-AAE7-45ABB843457B}" destId="{D441784A-7202-4A3F-A7DB-F8E4F94BBBE1}" srcOrd="0" destOrd="0" presId="urn:microsoft.com/office/officeart/2005/8/layout/pyramid2"/>
    <dgm:cxn modelId="{0E332CDE-B4B9-4B5C-A5C3-D2B6347F6C65}" type="presOf" srcId="{C39B6EB0-82DD-44A4-A82D-D40AEEE00359}" destId="{CC42785C-D72B-4892-A610-3353386FF5B2}" srcOrd="0" destOrd="0" presId="urn:microsoft.com/office/officeart/2005/8/layout/pyramid2"/>
    <dgm:cxn modelId="{48EEF1A1-5272-4DC2-989B-EEC6F65C3C12}" type="presOf" srcId="{C4B9959B-1941-47CB-97C6-D80BD5988565}" destId="{EA994B71-EC69-4207-8161-8E3E4F145D7B}" srcOrd="0" destOrd="0" presId="urn:microsoft.com/office/officeart/2005/8/layout/pyramid2"/>
    <dgm:cxn modelId="{D2501F94-8739-448B-A02F-8C37B993A34F}" srcId="{B5A86662-8F50-4FF0-A72A-CE65A3CAA53A}" destId="{C4B9959B-1941-47CB-97C6-D80BD5988565}" srcOrd="0" destOrd="0" parTransId="{D0528170-4B98-4649-892A-01FD466955AD}" sibTransId="{B9BA0B4F-344F-4352-83E3-E485B5D8722F}"/>
    <dgm:cxn modelId="{92CED794-D259-46A7-962E-D00AA942E8AA}" type="presOf" srcId="{B5A86662-8F50-4FF0-A72A-CE65A3CAA53A}" destId="{E1EC453C-C975-44F4-856D-C900FC9D9301}" srcOrd="0" destOrd="0" presId="urn:microsoft.com/office/officeart/2005/8/layout/pyramid2"/>
    <dgm:cxn modelId="{46AAB001-FAF6-42FB-8005-A6232831C316}" srcId="{B5A86662-8F50-4FF0-A72A-CE65A3CAA53A}" destId="{C39B6EB0-82DD-44A4-A82D-D40AEEE00359}" srcOrd="1" destOrd="0" parTransId="{84A64A2E-27FD-4C47-A2D3-09F515414B4F}" sibTransId="{AEB03852-96F1-42AA-8EA4-FA54D89F6194}"/>
    <dgm:cxn modelId="{BCFC69E2-0B0A-4137-A0F7-3E8700B554C5}" srcId="{B5A86662-8F50-4FF0-A72A-CE65A3CAA53A}" destId="{9DBE4883-D5F5-497E-AAE7-45ABB843457B}" srcOrd="2" destOrd="0" parTransId="{45FF6AEA-ECE4-4147-AD2C-D0ECAFB714BE}" sibTransId="{29C51D27-B76A-43A9-87A9-4201622F480D}"/>
    <dgm:cxn modelId="{6C094DF6-55E9-4218-BAF1-87CFE4DB9EA0}" type="presParOf" srcId="{E1EC453C-C975-44F4-856D-C900FC9D9301}" destId="{A079EDA9-D2A5-45F1-A432-EBE98DEDD70F}" srcOrd="0" destOrd="0" presId="urn:microsoft.com/office/officeart/2005/8/layout/pyramid2"/>
    <dgm:cxn modelId="{2F289563-2F28-424F-A6CF-060A233C7F10}" type="presParOf" srcId="{E1EC453C-C975-44F4-856D-C900FC9D9301}" destId="{84495653-D2AC-4D96-9E3B-39E0A0DA4D02}" srcOrd="1" destOrd="0" presId="urn:microsoft.com/office/officeart/2005/8/layout/pyramid2"/>
    <dgm:cxn modelId="{6EDD6387-9B2E-438A-9A03-08EE1FE88370}" type="presParOf" srcId="{84495653-D2AC-4D96-9E3B-39E0A0DA4D02}" destId="{EA994B71-EC69-4207-8161-8E3E4F145D7B}" srcOrd="0" destOrd="0" presId="urn:microsoft.com/office/officeart/2005/8/layout/pyramid2"/>
    <dgm:cxn modelId="{39BDD677-A775-435C-9A67-9E96A6708230}" type="presParOf" srcId="{84495653-D2AC-4D96-9E3B-39E0A0DA4D02}" destId="{CEF74A90-8B44-46AB-A96C-131F066A3867}" srcOrd="1" destOrd="0" presId="urn:microsoft.com/office/officeart/2005/8/layout/pyramid2"/>
    <dgm:cxn modelId="{93515D28-BE85-4F46-ACA3-03B799B6C6D1}" type="presParOf" srcId="{84495653-D2AC-4D96-9E3B-39E0A0DA4D02}" destId="{CC42785C-D72B-4892-A610-3353386FF5B2}" srcOrd="2" destOrd="0" presId="urn:microsoft.com/office/officeart/2005/8/layout/pyramid2"/>
    <dgm:cxn modelId="{34304280-3FBE-4B74-89A8-1B40671FF5D8}" type="presParOf" srcId="{84495653-D2AC-4D96-9E3B-39E0A0DA4D02}" destId="{2FFA1AE8-EAE6-4165-B1B8-1401308C51BC}" srcOrd="3" destOrd="0" presId="urn:microsoft.com/office/officeart/2005/8/layout/pyramid2"/>
    <dgm:cxn modelId="{8C8931EF-ADBB-4DA0-AA1E-363009D688F9}" type="presParOf" srcId="{84495653-D2AC-4D96-9E3B-39E0A0DA4D02}" destId="{D441784A-7202-4A3F-A7DB-F8E4F94BBBE1}" srcOrd="4" destOrd="0" presId="urn:microsoft.com/office/officeart/2005/8/layout/pyramid2"/>
    <dgm:cxn modelId="{33C8FA1F-1FBD-41A5-9E54-5A6956A5D295}" type="presParOf" srcId="{84495653-D2AC-4D96-9E3B-39E0A0DA4D02}" destId="{1CBB53BA-0161-4C52-9C74-9B9FA715315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9EDA9-D2A5-45F1-A432-EBE98DEDD70F}">
      <dsp:nvSpPr>
        <dsp:cNvPr id="0" name=""/>
        <dsp:cNvSpPr/>
      </dsp:nvSpPr>
      <dsp:spPr>
        <a:xfrm>
          <a:off x="1740971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94B71-EC69-4207-8161-8E3E4F145D7B}">
      <dsp:nvSpPr>
        <dsp:cNvPr id="0" name=""/>
        <dsp:cNvSpPr/>
      </dsp:nvSpPr>
      <dsp:spPr>
        <a:xfrm>
          <a:off x="40039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Заключительный  этап</a:t>
          </a:r>
          <a:endParaRPr lang="ru-RU" sz="2400" kern="1200" dirty="0"/>
        </a:p>
      </dsp:txBody>
      <dsp:txXfrm>
        <a:off x="4056252" y="507327"/>
        <a:ext cx="2837275" cy="966780"/>
      </dsp:txXfrm>
    </dsp:sp>
    <dsp:sp modelId="{CC42785C-D72B-4892-A610-3353386FF5B2}">
      <dsp:nvSpPr>
        <dsp:cNvPr id="0" name=""/>
        <dsp:cNvSpPr/>
      </dsp:nvSpPr>
      <dsp:spPr>
        <a:xfrm>
          <a:off x="4003952" y="1660329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Основной этап</a:t>
          </a:r>
          <a:endParaRPr lang="ru-RU" sz="2400" kern="1200" dirty="0"/>
        </a:p>
      </dsp:txBody>
      <dsp:txXfrm>
        <a:off x="4056252" y="1712629"/>
        <a:ext cx="2837275" cy="966780"/>
      </dsp:txXfrm>
    </dsp:sp>
    <dsp:sp modelId="{D441784A-7202-4A3F-A7DB-F8E4F94BBBE1}">
      <dsp:nvSpPr>
        <dsp:cNvPr id="0" name=""/>
        <dsp:cNvSpPr/>
      </dsp:nvSpPr>
      <dsp:spPr>
        <a:xfrm>
          <a:off x="40039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Подготовительный этап</a:t>
          </a:r>
          <a:endParaRPr lang="ru-RU" sz="2400" kern="1200" dirty="0"/>
        </a:p>
      </dsp:txBody>
      <dsp:txXfrm>
        <a:off x="4056252" y="2917932"/>
        <a:ext cx="2837275" cy="966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EB6B5C-AD61-4AC1-AE1C-A94FB07C0FCF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170DBDF-0843-486E-8733-54EB6320AA2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Адаптация ребенка в детском саду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Педагог –психолог Носова Мария Валерьевна</a:t>
            </a:r>
            <a:endParaRPr lang="ru-RU" dirty="0"/>
          </a:p>
        </p:txBody>
      </p:sp>
      <p:pic>
        <p:nvPicPr>
          <p:cNvPr id="3074" name="Picture 2" descr="http://detsad-kitty.ru/uploads/posts/2010-08/1281544942_924f8403ecf5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81310"/>
            <a:ext cx="3871836" cy="386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90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Адаптация –это процесс вхождения ребенка в новую для него среду и болезненное привыкание к ее условиям.</a:t>
            </a:r>
            <a:endParaRPr lang="ru-RU" dirty="0"/>
          </a:p>
        </p:txBody>
      </p:sp>
      <p:pic>
        <p:nvPicPr>
          <p:cNvPr id="1026" name="Picture 2" descr="http://www.nanya.ru/media/uploads/vsa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28800"/>
            <a:ext cx="4410075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91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Адаптация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83066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377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Факторы влияющие на  адаптацию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ЗДОРОВЬЕ И УРОВЕНЬ РАЗВИТИЯ</a:t>
            </a:r>
          </a:p>
          <a:p>
            <a:r>
              <a:rPr lang="ru-RU" dirty="0" smtClean="0"/>
              <a:t>ВОЗРАСТ</a:t>
            </a:r>
          </a:p>
          <a:p>
            <a:r>
              <a:rPr lang="ru-RU" dirty="0" smtClean="0"/>
              <a:t>БИОЛОГИЧЕСКИЕ И СОЦИАЛЬНЫЕ ФАКТОРЫ</a:t>
            </a:r>
          </a:p>
          <a:p>
            <a:r>
              <a:rPr lang="ru-RU" dirty="0" smtClean="0"/>
              <a:t>УРОВЕНЬ ТРЕНИРОВАННОСТИ АДАПТАЦИОННЫХ ВОЗМОЖНОСТЕЙ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07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41375"/>
          </a:xfrm>
        </p:spPr>
        <p:txBody>
          <a:bodyPr/>
          <a:lstStyle/>
          <a:p>
            <a:r>
              <a:rPr lang="ru-RU" dirty="0" smtClean="0"/>
              <a:t>Исход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1196752"/>
            <a:ext cx="4499992" cy="5127848"/>
          </a:xfrm>
        </p:spPr>
        <p:txBody>
          <a:bodyPr/>
          <a:lstStyle/>
          <a:p>
            <a:r>
              <a:rPr lang="ru-RU" dirty="0" smtClean="0"/>
              <a:t>ЕСТ С АППЕТИТОМ</a:t>
            </a:r>
          </a:p>
          <a:p>
            <a:r>
              <a:rPr lang="ru-RU" dirty="0" smtClean="0"/>
              <a:t>ИГРАЕТ</a:t>
            </a:r>
          </a:p>
          <a:p>
            <a:r>
              <a:rPr lang="ru-RU" dirty="0" smtClean="0"/>
              <a:t>ЗАСЫПАЕТ</a:t>
            </a:r>
          </a:p>
          <a:p>
            <a:r>
              <a:rPr lang="ru-RU" dirty="0" smtClean="0"/>
              <a:t>ОБЩИТЕЛЬНЫЙ</a:t>
            </a:r>
          </a:p>
          <a:p>
            <a:r>
              <a:rPr lang="ru-RU" dirty="0" smtClean="0"/>
              <a:t>САМОСТОЯТЕЛЬНЫЙ</a:t>
            </a:r>
            <a:endParaRPr lang="ru-RU" dirty="0"/>
          </a:p>
        </p:txBody>
      </p:sp>
      <p:pic>
        <p:nvPicPr>
          <p:cNvPr id="2050" name="Picture 2" descr="http://e.eka-mama.ru/upload/iblock/885/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4328"/>
            <a:ext cx="3384377" cy="224375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780927"/>
            <a:ext cx="3384377" cy="25382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7" name="Picture 9" descr="http://www.islamnews.ru/uploads/news/2012-03/1330592188/global/news-k47gHkvWW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25689"/>
            <a:ext cx="3140862" cy="235809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19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81000" y="4293095"/>
            <a:ext cx="8458200" cy="1782691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83568" y="4797152"/>
            <a:ext cx="8155632" cy="172819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098" name="Picture 2" descr="http://vi.ill.in.ua/m/0x0/143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4664"/>
            <a:ext cx="4176464" cy="367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vi.ill.in.ua/m/0x0/143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18976"/>
            <a:ext cx="4176464" cy="367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vi.ill.in.ua/m/0x0/143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214" y="418976"/>
            <a:ext cx="4176464" cy="367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08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67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Адаптация ребенка в детском саду</vt:lpstr>
      <vt:lpstr>Адаптация –это процесс вхождения ребенка в новую для него среду и болезненное привыкание к ее условиям.</vt:lpstr>
      <vt:lpstr>Адаптация</vt:lpstr>
      <vt:lpstr> Факторы влияющие на  адаптацию</vt:lpstr>
      <vt:lpstr>Исход адаптации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Адаптация ребенка в детском саду</dc:title>
  <dc:creator>ваня</dc:creator>
  <cp:lastModifiedBy>ваня</cp:lastModifiedBy>
  <cp:revision>11</cp:revision>
  <dcterms:created xsi:type="dcterms:W3CDTF">2013-06-13T09:30:54Z</dcterms:created>
  <dcterms:modified xsi:type="dcterms:W3CDTF">2014-02-24T20:29:42Z</dcterms:modified>
</cp:coreProperties>
</file>