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60" r:id="rId4"/>
    <p:sldId id="258" r:id="rId5"/>
    <p:sldId id="261" r:id="rId6"/>
    <p:sldId id="268" r:id="rId7"/>
    <p:sldId id="265" r:id="rId8"/>
    <p:sldId id="259" r:id="rId9"/>
    <p:sldId id="262" r:id="rId10"/>
    <p:sldId id="263" r:id="rId11"/>
    <p:sldId id="264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20" autoAdjust="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2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55905C-7F30-4417-B1B9-A6A5518FCCCF}" type="doc">
      <dgm:prSet loTypeId="urn:microsoft.com/office/officeart/2005/8/layout/lProcess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D123059B-666D-4EC4-9E25-2946BC2BD52E}">
      <dgm:prSet phldrT="[Текст]"/>
      <dgm:spPr/>
      <dgm:t>
        <a:bodyPr/>
        <a:lstStyle/>
        <a:p>
          <a:r>
            <a:rPr lang="ru-RU" b="1" dirty="0" smtClean="0"/>
            <a:t>А</a:t>
          </a:r>
          <a:endParaRPr lang="ru-RU" b="1" dirty="0"/>
        </a:p>
      </dgm:t>
    </dgm:pt>
    <dgm:pt modelId="{9D534A31-80E5-45CA-B73A-74A94CB3DB08}" type="parTrans" cxnId="{5DECC25E-A14A-4CA6-A196-FB7F5F2AF6DB}">
      <dgm:prSet/>
      <dgm:spPr/>
      <dgm:t>
        <a:bodyPr/>
        <a:lstStyle/>
        <a:p>
          <a:endParaRPr lang="ru-RU"/>
        </a:p>
      </dgm:t>
    </dgm:pt>
    <dgm:pt modelId="{15870B2B-DA33-4E50-8362-CF1565756579}" type="sibTrans" cxnId="{5DECC25E-A14A-4CA6-A196-FB7F5F2AF6DB}">
      <dgm:prSet/>
      <dgm:spPr/>
      <dgm:t>
        <a:bodyPr/>
        <a:lstStyle/>
        <a:p>
          <a:endParaRPr lang="ru-RU"/>
        </a:p>
      </dgm:t>
    </dgm:pt>
    <dgm:pt modelId="{974E9CF4-CC6C-4FA4-9FB9-DB72DBE4FEAF}">
      <dgm:prSet phldrT="[Текст]"/>
      <dgm:spPr/>
      <dgm:t>
        <a:bodyPr/>
        <a:lstStyle/>
        <a:p>
          <a:r>
            <a:rPr lang="ru-RU" b="1" dirty="0" smtClean="0"/>
            <a:t>Б</a:t>
          </a:r>
          <a:endParaRPr lang="ru-RU" b="1" dirty="0"/>
        </a:p>
      </dgm:t>
    </dgm:pt>
    <dgm:pt modelId="{0FD0E810-8CE0-407C-BA9F-B10B887A7E5F}" type="parTrans" cxnId="{76C9022D-6D7C-4AA7-9570-41D8F2B16799}">
      <dgm:prSet/>
      <dgm:spPr/>
      <dgm:t>
        <a:bodyPr/>
        <a:lstStyle/>
        <a:p>
          <a:endParaRPr lang="ru-RU"/>
        </a:p>
      </dgm:t>
    </dgm:pt>
    <dgm:pt modelId="{F7859B4C-3E16-4A62-BC01-DB74F98E018E}" type="sibTrans" cxnId="{76C9022D-6D7C-4AA7-9570-41D8F2B16799}">
      <dgm:prSet/>
      <dgm:spPr/>
      <dgm:t>
        <a:bodyPr/>
        <a:lstStyle/>
        <a:p>
          <a:endParaRPr lang="ru-RU"/>
        </a:p>
      </dgm:t>
    </dgm:pt>
    <dgm:pt modelId="{F0753A7B-32AE-407B-8372-5E279942E5B2}">
      <dgm:prSet phldrT="[Текст]"/>
      <dgm:spPr/>
      <dgm:t>
        <a:bodyPr/>
        <a:lstStyle/>
        <a:p>
          <a:r>
            <a:rPr lang="ru-RU" b="1" dirty="0" smtClean="0"/>
            <a:t>В</a:t>
          </a:r>
          <a:endParaRPr lang="ru-RU" b="1" dirty="0"/>
        </a:p>
      </dgm:t>
    </dgm:pt>
    <dgm:pt modelId="{F8E3B94C-7167-4E16-93EC-78A03B7BDA73}" type="parTrans" cxnId="{73C8F19B-4555-408F-8694-D3609134A382}">
      <dgm:prSet/>
      <dgm:spPr/>
      <dgm:t>
        <a:bodyPr/>
        <a:lstStyle/>
        <a:p>
          <a:endParaRPr lang="ru-RU"/>
        </a:p>
      </dgm:t>
    </dgm:pt>
    <dgm:pt modelId="{B4032050-1ED3-4F30-9BAB-93F3B920D12A}" type="sibTrans" cxnId="{73C8F19B-4555-408F-8694-D3609134A382}">
      <dgm:prSet/>
      <dgm:spPr/>
      <dgm:t>
        <a:bodyPr/>
        <a:lstStyle/>
        <a:p>
          <a:endParaRPr lang="ru-RU"/>
        </a:p>
      </dgm:t>
    </dgm:pt>
    <dgm:pt modelId="{D44EECB4-FE29-4244-BB8F-B0631FD91F71}">
      <dgm:prSet phldrT="[Текст]"/>
      <dgm:spPr/>
      <dgm:t>
        <a:bodyPr/>
        <a:lstStyle/>
        <a:p>
          <a:r>
            <a:rPr lang="ru-RU" b="1" dirty="0" smtClean="0"/>
            <a:t>3</a:t>
          </a:r>
          <a:endParaRPr lang="ru-RU" b="1" dirty="0"/>
        </a:p>
      </dgm:t>
    </dgm:pt>
    <dgm:pt modelId="{5FE6E9EB-03F6-4424-B175-8720579A8E7F}" type="parTrans" cxnId="{5305386B-1DAA-4B62-96A1-FB1056058839}">
      <dgm:prSet/>
      <dgm:spPr/>
      <dgm:t>
        <a:bodyPr/>
        <a:lstStyle/>
        <a:p>
          <a:endParaRPr lang="ru-RU"/>
        </a:p>
      </dgm:t>
    </dgm:pt>
    <dgm:pt modelId="{D80D9FE7-10ED-43CA-9E18-1EEEA1127985}" type="sibTrans" cxnId="{5305386B-1DAA-4B62-96A1-FB1056058839}">
      <dgm:prSet/>
      <dgm:spPr/>
      <dgm:t>
        <a:bodyPr/>
        <a:lstStyle/>
        <a:p>
          <a:endParaRPr lang="ru-RU"/>
        </a:p>
      </dgm:t>
    </dgm:pt>
    <dgm:pt modelId="{59D62D33-16AA-4352-BEA2-B6A09137A0CF}">
      <dgm:prSet phldrT="[Текст]"/>
      <dgm:spPr/>
      <dgm:t>
        <a:bodyPr/>
        <a:lstStyle/>
        <a:p>
          <a:r>
            <a:rPr lang="ru-RU" b="1" dirty="0" smtClean="0"/>
            <a:t>1</a:t>
          </a:r>
          <a:endParaRPr lang="ru-RU" b="1" dirty="0"/>
        </a:p>
      </dgm:t>
    </dgm:pt>
    <dgm:pt modelId="{47BF2FBC-E6EB-4CF4-9074-AF3B07ECCD51}" type="parTrans" cxnId="{B73E698D-340B-48E7-8516-628793847AC1}">
      <dgm:prSet/>
      <dgm:spPr/>
      <dgm:t>
        <a:bodyPr/>
        <a:lstStyle/>
        <a:p>
          <a:endParaRPr lang="ru-RU"/>
        </a:p>
      </dgm:t>
    </dgm:pt>
    <dgm:pt modelId="{31FD6178-446E-410F-8AEF-0C93F4194E1C}" type="sibTrans" cxnId="{B73E698D-340B-48E7-8516-628793847AC1}">
      <dgm:prSet/>
      <dgm:spPr/>
      <dgm:t>
        <a:bodyPr/>
        <a:lstStyle/>
        <a:p>
          <a:endParaRPr lang="ru-RU"/>
        </a:p>
      </dgm:t>
    </dgm:pt>
    <dgm:pt modelId="{8943DFD7-2F46-413B-8D3E-E28083E65897}">
      <dgm:prSet phldrT="[Текст]"/>
      <dgm:spPr/>
      <dgm:t>
        <a:bodyPr/>
        <a:lstStyle/>
        <a:p>
          <a:r>
            <a:rPr lang="ru-RU" b="1" dirty="0" smtClean="0"/>
            <a:t>4</a:t>
          </a:r>
          <a:endParaRPr lang="ru-RU" b="1" dirty="0"/>
        </a:p>
      </dgm:t>
    </dgm:pt>
    <dgm:pt modelId="{8FD2544A-28BF-4BFB-85CA-FDAC7FA7A63C}" type="parTrans" cxnId="{BA0B9303-95E2-4A03-8329-0FE222A52A0C}">
      <dgm:prSet/>
      <dgm:spPr/>
      <dgm:t>
        <a:bodyPr/>
        <a:lstStyle/>
        <a:p>
          <a:endParaRPr lang="ru-RU"/>
        </a:p>
      </dgm:t>
    </dgm:pt>
    <dgm:pt modelId="{375EF4B0-EB8C-4E98-8A7B-0E346412582D}" type="sibTrans" cxnId="{BA0B9303-95E2-4A03-8329-0FE222A52A0C}">
      <dgm:prSet/>
      <dgm:spPr/>
      <dgm:t>
        <a:bodyPr/>
        <a:lstStyle/>
        <a:p>
          <a:endParaRPr lang="ru-RU"/>
        </a:p>
      </dgm:t>
    </dgm:pt>
    <dgm:pt modelId="{388C4CA5-1189-448B-8AD7-8BB517DD9FAB}" type="pres">
      <dgm:prSet presAssocID="{ED55905C-7F30-4417-B1B9-A6A5518FCC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5BC9A2-8002-4A9C-B50F-22EBACF2C697}" type="pres">
      <dgm:prSet presAssocID="{D123059B-666D-4EC4-9E25-2946BC2BD52E}" presName="vertFlow" presStyleCnt="0"/>
      <dgm:spPr/>
    </dgm:pt>
    <dgm:pt modelId="{7A1B04E5-AC47-4E18-B004-DBE0E28ACDF2}" type="pres">
      <dgm:prSet presAssocID="{D123059B-666D-4EC4-9E25-2946BC2BD52E}" presName="header" presStyleLbl="node1" presStyleIdx="0" presStyleCnt="2"/>
      <dgm:spPr/>
      <dgm:t>
        <a:bodyPr/>
        <a:lstStyle/>
        <a:p>
          <a:endParaRPr lang="ru-RU"/>
        </a:p>
      </dgm:t>
    </dgm:pt>
    <dgm:pt modelId="{414EA390-89A1-4F6E-B3B6-D4B6C17A612B}" type="pres">
      <dgm:prSet presAssocID="{0FD0E810-8CE0-407C-BA9F-B10B887A7E5F}" presName="parTrans" presStyleLbl="sibTrans2D1" presStyleIdx="0" presStyleCnt="4"/>
      <dgm:spPr/>
      <dgm:t>
        <a:bodyPr/>
        <a:lstStyle/>
        <a:p>
          <a:endParaRPr lang="ru-RU"/>
        </a:p>
      </dgm:t>
    </dgm:pt>
    <dgm:pt modelId="{258DCD4C-5BB3-4C3B-A4B7-B27662F90239}" type="pres">
      <dgm:prSet presAssocID="{974E9CF4-CC6C-4FA4-9FB9-DB72DBE4FEAF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440B0E-7C9A-43D4-A90C-17C492414E78}" type="pres">
      <dgm:prSet presAssocID="{F7859B4C-3E16-4A62-BC01-DB74F98E018E}" presName="sibTrans" presStyleLbl="sibTrans2D1" presStyleIdx="1" presStyleCnt="4"/>
      <dgm:spPr/>
      <dgm:t>
        <a:bodyPr/>
        <a:lstStyle/>
        <a:p>
          <a:endParaRPr lang="ru-RU"/>
        </a:p>
      </dgm:t>
    </dgm:pt>
    <dgm:pt modelId="{00D2BCE4-EF76-4DDD-A050-2942A77C4AE0}" type="pres">
      <dgm:prSet presAssocID="{F0753A7B-32AE-407B-8372-5E279942E5B2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653C74-0A6D-4254-B7B6-5C3D449AE0F9}" type="pres">
      <dgm:prSet presAssocID="{D123059B-666D-4EC4-9E25-2946BC2BD52E}" presName="hSp" presStyleCnt="0"/>
      <dgm:spPr/>
    </dgm:pt>
    <dgm:pt modelId="{3916C6C9-5A12-4A5B-AE92-2EBB225C900A}" type="pres">
      <dgm:prSet presAssocID="{D44EECB4-FE29-4244-BB8F-B0631FD91F71}" presName="vertFlow" presStyleCnt="0"/>
      <dgm:spPr/>
    </dgm:pt>
    <dgm:pt modelId="{8B88EA38-45A9-4BC6-B44E-25BE7FC7CED3}" type="pres">
      <dgm:prSet presAssocID="{D44EECB4-FE29-4244-BB8F-B0631FD91F71}" presName="header" presStyleLbl="node1" presStyleIdx="1" presStyleCnt="2"/>
      <dgm:spPr/>
      <dgm:t>
        <a:bodyPr/>
        <a:lstStyle/>
        <a:p>
          <a:endParaRPr lang="ru-RU"/>
        </a:p>
      </dgm:t>
    </dgm:pt>
    <dgm:pt modelId="{6ECEB240-8262-40AD-95AB-E1697F60EB5F}" type="pres">
      <dgm:prSet presAssocID="{47BF2FBC-E6EB-4CF4-9074-AF3B07ECCD51}" presName="parTrans" presStyleLbl="sibTrans2D1" presStyleIdx="2" presStyleCnt="4"/>
      <dgm:spPr/>
      <dgm:t>
        <a:bodyPr/>
        <a:lstStyle/>
        <a:p>
          <a:endParaRPr lang="ru-RU"/>
        </a:p>
      </dgm:t>
    </dgm:pt>
    <dgm:pt modelId="{CC4D1A1C-4506-49A4-B984-D2831273B827}" type="pres">
      <dgm:prSet presAssocID="{59D62D33-16AA-4352-BEA2-B6A09137A0CF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09FDB-E4FF-4261-9627-1DF52A256D43}" type="pres">
      <dgm:prSet presAssocID="{31FD6178-446E-410F-8AEF-0C93F4194E1C}" presName="sibTrans" presStyleLbl="sibTrans2D1" presStyleIdx="3" presStyleCnt="4"/>
      <dgm:spPr/>
      <dgm:t>
        <a:bodyPr/>
        <a:lstStyle/>
        <a:p>
          <a:endParaRPr lang="ru-RU"/>
        </a:p>
      </dgm:t>
    </dgm:pt>
    <dgm:pt modelId="{DE5524E6-F052-42AB-A67E-8AE1A263AC06}" type="pres">
      <dgm:prSet presAssocID="{8943DFD7-2F46-413B-8D3E-E28083E65897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5252EC-59AB-4579-B931-E9F72D49324C}" type="presOf" srcId="{0FD0E810-8CE0-407C-BA9F-B10B887A7E5F}" destId="{414EA390-89A1-4F6E-B3B6-D4B6C17A612B}" srcOrd="0" destOrd="0" presId="urn:microsoft.com/office/officeart/2005/8/layout/lProcess1"/>
    <dgm:cxn modelId="{73C8F19B-4555-408F-8694-D3609134A382}" srcId="{D123059B-666D-4EC4-9E25-2946BC2BD52E}" destId="{F0753A7B-32AE-407B-8372-5E279942E5B2}" srcOrd="1" destOrd="0" parTransId="{F8E3B94C-7167-4E16-93EC-78A03B7BDA73}" sibTransId="{B4032050-1ED3-4F30-9BAB-93F3B920D12A}"/>
    <dgm:cxn modelId="{6B42621B-A288-404D-B53A-2629A02977EA}" type="presOf" srcId="{974E9CF4-CC6C-4FA4-9FB9-DB72DBE4FEAF}" destId="{258DCD4C-5BB3-4C3B-A4B7-B27662F90239}" srcOrd="0" destOrd="0" presId="urn:microsoft.com/office/officeart/2005/8/layout/lProcess1"/>
    <dgm:cxn modelId="{711AF73F-97BD-4F14-B888-2373CA3BCA57}" type="presOf" srcId="{D44EECB4-FE29-4244-BB8F-B0631FD91F71}" destId="{8B88EA38-45A9-4BC6-B44E-25BE7FC7CED3}" srcOrd="0" destOrd="0" presId="urn:microsoft.com/office/officeart/2005/8/layout/lProcess1"/>
    <dgm:cxn modelId="{BA0B9303-95E2-4A03-8329-0FE222A52A0C}" srcId="{D44EECB4-FE29-4244-BB8F-B0631FD91F71}" destId="{8943DFD7-2F46-413B-8D3E-E28083E65897}" srcOrd="1" destOrd="0" parTransId="{8FD2544A-28BF-4BFB-85CA-FDAC7FA7A63C}" sibTransId="{375EF4B0-EB8C-4E98-8A7B-0E346412582D}"/>
    <dgm:cxn modelId="{C836C780-258B-44FB-88C5-DC1AA28C41A8}" type="presOf" srcId="{F0753A7B-32AE-407B-8372-5E279942E5B2}" destId="{00D2BCE4-EF76-4DDD-A050-2942A77C4AE0}" srcOrd="0" destOrd="0" presId="urn:microsoft.com/office/officeart/2005/8/layout/lProcess1"/>
    <dgm:cxn modelId="{5DECC25E-A14A-4CA6-A196-FB7F5F2AF6DB}" srcId="{ED55905C-7F30-4417-B1B9-A6A5518FCCCF}" destId="{D123059B-666D-4EC4-9E25-2946BC2BD52E}" srcOrd="0" destOrd="0" parTransId="{9D534A31-80E5-45CA-B73A-74A94CB3DB08}" sibTransId="{15870B2B-DA33-4E50-8362-CF1565756579}"/>
    <dgm:cxn modelId="{FEE9907B-4715-4BF7-8AFC-3375189F81F3}" type="presOf" srcId="{59D62D33-16AA-4352-BEA2-B6A09137A0CF}" destId="{CC4D1A1C-4506-49A4-B984-D2831273B827}" srcOrd="0" destOrd="0" presId="urn:microsoft.com/office/officeart/2005/8/layout/lProcess1"/>
    <dgm:cxn modelId="{FF8C9934-8851-401B-A78A-1DF331C5B51E}" type="presOf" srcId="{31FD6178-446E-410F-8AEF-0C93F4194E1C}" destId="{60509FDB-E4FF-4261-9627-1DF52A256D43}" srcOrd="0" destOrd="0" presId="urn:microsoft.com/office/officeart/2005/8/layout/lProcess1"/>
    <dgm:cxn modelId="{0230D4CE-A93B-42E9-8625-7A143C47FB5F}" type="presOf" srcId="{D123059B-666D-4EC4-9E25-2946BC2BD52E}" destId="{7A1B04E5-AC47-4E18-B004-DBE0E28ACDF2}" srcOrd="0" destOrd="0" presId="urn:microsoft.com/office/officeart/2005/8/layout/lProcess1"/>
    <dgm:cxn modelId="{DD0B34F1-0526-45B6-822A-42C4174DDDCC}" type="presOf" srcId="{8943DFD7-2F46-413B-8D3E-E28083E65897}" destId="{DE5524E6-F052-42AB-A67E-8AE1A263AC06}" srcOrd="0" destOrd="0" presId="urn:microsoft.com/office/officeart/2005/8/layout/lProcess1"/>
    <dgm:cxn modelId="{B73E698D-340B-48E7-8516-628793847AC1}" srcId="{D44EECB4-FE29-4244-BB8F-B0631FD91F71}" destId="{59D62D33-16AA-4352-BEA2-B6A09137A0CF}" srcOrd="0" destOrd="0" parTransId="{47BF2FBC-E6EB-4CF4-9074-AF3B07ECCD51}" sibTransId="{31FD6178-446E-410F-8AEF-0C93F4194E1C}"/>
    <dgm:cxn modelId="{F2A1F523-2B96-4B1B-94FB-2988EC6865F0}" type="presOf" srcId="{F7859B4C-3E16-4A62-BC01-DB74F98E018E}" destId="{94440B0E-7C9A-43D4-A90C-17C492414E78}" srcOrd="0" destOrd="0" presId="urn:microsoft.com/office/officeart/2005/8/layout/lProcess1"/>
    <dgm:cxn modelId="{1BC17DF7-420F-474A-9BBA-DA3124F971A5}" type="presOf" srcId="{47BF2FBC-E6EB-4CF4-9074-AF3B07ECCD51}" destId="{6ECEB240-8262-40AD-95AB-E1697F60EB5F}" srcOrd="0" destOrd="0" presId="urn:microsoft.com/office/officeart/2005/8/layout/lProcess1"/>
    <dgm:cxn modelId="{5305386B-1DAA-4B62-96A1-FB1056058839}" srcId="{ED55905C-7F30-4417-B1B9-A6A5518FCCCF}" destId="{D44EECB4-FE29-4244-BB8F-B0631FD91F71}" srcOrd="1" destOrd="0" parTransId="{5FE6E9EB-03F6-4424-B175-8720579A8E7F}" sibTransId="{D80D9FE7-10ED-43CA-9E18-1EEEA1127985}"/>
    <dgm:cxn modelId="{76C9022D-6D7C-4AA7-9570-41D8F2B16799}" srcId="{D123059B-666D-4EC4-9E25-2946BC2BD52E}" destId="{974E9CF4-CC6C-4FA4-9FB9-DB72DBE4FEAF}" srcOrd="0" destOrd="0" parTransId="{0FD0E810-8CE0-407C-BA9F-B10B887A7E5F}" sibTransId="{F7859B4C-3E16-4A62-BC01-DB74F98E018E}"/>
    <dgm:cxn modelId="{6907F793-B36B-49A8-954B-12293EF1D773}" type="presOf" srcId="{ED55905C-7F30-4417-B1B9-A6A5518FCCCF}" destId="{388C4CA5-1189-448B-8AD7-8BB517DD9FAB}" srcOrd="0" destOrd="0" presId="urn:microsoft.com/office/officeart/2005/8/layout/lProcess1"/>
    <dgm:cxn modelId="{DAD4011C-5F31-4544-A760-0412AB24F6C6}" type="presParOf" srcId="{388C4CA5-1189-448B-8AD7-8BB517DD9FAB}" destId="{605BC9A2-8002-4A9C-B50F-22EBACF2C697}" srcOrd="0" destOrd="0" presId="urn:microsoft.com/office/officeart/2005/8/layout/lProcess1"/>
    <dgm:cxn modelId="{EC98DA53-BC2D-4151-AB85-F5EDAA841004}" type="presParOf" srcId="{605BC9A2-8002-4A9C-B50F-22EBACF2C697}" destId="{7A1B04E5-AC47-4E18-B004-DBE0E28ACDF2}" srcOrd="0" destOrd="0" presId="urn:microsoft.com/office/officeart/2005/8/layout/lProcess1"/>
    <dgm:cxn modelId="{3724BA93-541D-4263-82B3-F4749A01A686}" type="presParOf" srcId="{605BC9A2-8002-4A9C-B50F-22EBACF2C697}" destId="{414EA390-89A1-4F6E-B3B6-D4B6C17A612B}" srcOrd="1" destOrd="0" presId="urn:microsoft.com/office/officeart/2005/8/layout/lProcess1"/>
    <dgm:cxn modelId="{FEFF80BB-1670-4E67-A9BB-9F6B26D195BB}" type="presParOf" srcId="{605BC9A2-8002-4A9C-B50F-22EBACF2C697}" destId="{258DCD4C-5BB3-4C3B-A4B7-B27662F90239}" srcOrd="2" destOrd="0" presId="urn:microsoft.com/office/officeart/2005/8/layout/lProcess1"/>
    <dgm:cxn modelId="{16FECA53-C5A4-43CC-B1F5-A86DD871D394}" type="presParOf" srcId="{605BC9A2-8002-4A9C-B50F-22EBACF2C697}" destId="{94440B0E-7C9A-43D4-A90C-17C492414E78}" srcOrd="3" destOrd="0" presId="urn:microsoft.com/office/officeart/2005/8/layout/lProcess1"/>
    <dgm:cxn modelId="{85C9A216-6F74-40A2-800D-4E959A96A814}" type="presParOf" srcId="{605BC9A2-8002-4A9C-B50F-22EBACF2C697}" destId="{00D2BCE4-EF76-4DDD-A050-2942A77C4AE0}" srcOrd="4" destOrd="0" presId="urn:microsoft.com/office/officeart/2005/8/layout/lProcess1"/>
    <dgm:cxn modelId="{C8189897-EDE5-4066-9022-57AE105FC140}" type="presParOf" srcId="{388C4CA5-1189-448B-8AD7-8BB517DD9FAB}" destId="{F1653C74-0A6D-4254-B7B6-5C3D449AE0F9}" srcOrd="1" destOrd="0" presId="urn:microsoft.com/office/officeart/2005/8/layout/lProcess1"/>
    <dgm:cxn modelId="{BCFB0F13-88BA-4A71-855B-E2D3D52B9FD6}" type="presParOf" srcId="{388C4CA5-1189-448B-8AD7-8BB517DD9FAB}" destId="{3916C6C9-5A12-4A5B-AE92-2EBB225C900A}" srcOrd="2" destOrd="0" presId="urn:microsoft.com/office/officeart/2005/8/layout/lProcess1"/>
    <dgm:cxn modelId="{3925A8F8-D856-411B-BCDE-AE4C652750BE}" type="presParOf" srcId="{3916C6C9-5A12-4A5B-AE92-2EBB225C900A}" destId="{8B88EA38-45A9-4BC6-B44E-25BE7FC7CED3}" srcOrd="0" destOrd="0" presId="urn:microsoft.com/office/officeart/2005/8/layout/lProcess1"/>
    <dgm:cxn modelId="{58B7FADF-5E16-4E79-A378-24A91EB82148}" type="presParOf" srcId="{3916C6C9-5A12-4A5B-AE92-2EBB225C900A}" destId="{6ECEB240-8262-40AD-95AB-E1697F60EB5F}" srcOrd="1" destOrd="0" presId="urn:microsoft.com/office/officeart/2005/8/layout/lProcess1"/>
    <dgm:cxn modelId="{B321EFCE-9640-471A-8F30-B47B15E25473}" type="presParOf" srcId="{3916C6C9-5A12-4A5B-AE92-2EBB225C900A}" destId="{CC4D1A1C-4506-49A4-B984-D2831273B827}" srcOrd="2" destOrd="0" presId="urn:microsoft.com/office/officeart/2005/8/layout/lProcess1"/>
    <dgm:cxn modelId="{1E22CBD1-8CA2-4C0C-BBE6-393799F3117D}" type="presParOf" srcId="{3916C6C9-5A12-4A5B-AE92-2EBB225C900A}" destId="{60509FDB-E4FF-4261-9627-1DF52A256D43}" srcOrd="3" destOrd="0" presId="urn:microsoft.com/office/officeart/2005/8/layout/lProcess1"/>
    <dgm:cxn modelId="{9003AACC-1C98-46C9-86B7-1EFA885B18F2}" type="presParOf" srcId="{3916C6C9-5A12-4A5B-AE92-2EBB225C900A}" destId="{DE5524E6-F052-42AB-A67E-8AE1A263AC06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2BE598-7BE8-4FC0-A132-8FDE5B65AF2A}" type="doc">
      <dgm:prSet loTypeId="urn:microsoft.com/office/officeart/2005/8/layout/target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9DC1CA9-9BEC-4C36-A36F-C65D0AF133B3}">
      <dgm:prSet/>
      <dgm:spPr/>
      <dgm:t>
        <a:bodyPr/>
        <a:lstStyle/>
        <a:p>
          <a:pPr rtl="0"/>
          <a:r>
            <a:rPr lang="ru-RU" b="0" i="0" baseline="0" dirty="0" smtClean="0"/>
            <a:t>Лучший способ изучить что-либо - это открыть самому. </a:t>
          </a:r>
          <a:br>
            <a:rPr lang="ru-RU" b="0" i="0" baseline="0" dirty="0" smtClean="0"/>
          </a:br>
          <a:r>
            <a:rPr lang="ru-RU" b="0" i="0" baseline="0" dirty="0" err="1" smtClean="0"/>
            <a:t>Дьёрдь</a:t>
          </a:r>
          <a:r>
            <a:rPr lang="ru-RU" b="0" i="0" baseline="0" dirty="0" smtClean="0"/>
            <a:t> Пойа </a:t>
          </a:r>
          <a:endParaRPr lang="ru-RU" b="0" i="0" baseline="0" dirty="0"/>
        </a:p>
      </dgm:t>
    </dgm:pt>
    <dgm:pt modelId="{CD9D2D1A-0176-4622-8F50-0B9108D9937C}" type="parTrans" cxnId="{650900DD-A0BA-46A6-989B-2973C8047971}">
      <dgm:prSet/>
      <dgm:spPr/>
      <dgm:t>
        <a:bodyPr/>
        <a:lstStyle/>
        <a:p>
          <a:endParaRPr lang="ru-RU"/>
        </a:p>
      </dgm:t>
    </dgm:pt>
    <dgm:pt modelId="{9863A060-ED58-4866-8310-E6B3E892EABC}" type="sibTrans" cxnId="{650900DD-A0BA-46A6-989B-2973C8047971}">
      <dgm:prSet/>
      <dgm:spPr/>
      <dgm:t>
        <a:bodyPr/>
        <a:lstStyle/>
        <a:p>
          <a:endParaRPr lang="ru-RU"/>
        </a:p>
      </dgm:t>
    </dgm:pt>
    <dgm:pt modelId="{E38D5DCC-0343-4662-94CB-1D25F622AADA}" type="pres">
      <dgm:prSet presAssocID="{7C2BE598-7BE8-4FC0-A132-8FDE5B65AF2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F0D78C-5120-486E-B3AE-6BF10039D02C}" type="pres">
      <dgm:prSet presAssocID="{B9DC1CA9-9BEC-4C36-A36F-C65D0AF133B3}" presName="circle1" presStyleLbl="node1" presStyleIdx="0" presStyleCnt="1"/>
      <dgm:spPr/>
    </dgm:pt>
    <dgm:pt modelId="{C8F5EBE0-368A-44D8-AF49-732798634D3D}" type="pres">
      <dgm:prSet presAssocID="{B9DC1CA9-9BEC-4C36-A36F-C65D0AF133B3}" presName="space" presStyleCnt="0"/>
      <dgm:spPr/>
    </dgm:pt>
    <dgm:pt modelId="{3FF50C4B-FC63-470A-A60E-B08987028C44}" type="pres">
      <dgm:prSet presAssocID="{B9DC1CA9-9BEC-4C36-A36F-C65D0AF133B3}" presName="rect1" presStyleLbl="alignAcc1" presStyleIdx="0" presStyleCnt="1" custLinFactNeighborX="-924" custLinFactNeighborY="-43473"/>
      <dgm:spPr/>
      <dgm:t>
        <a:bodyPr/>
        <a:lstStyle/>
        <a:p>
          <a:endParaRPr lang="ru-RU"/>
        </a:p>
      </dgm:t>
    </dgm:pt>
    <dgm:pt modelId="{63F46706-5A83-4C62-8F55-F2FA1486E896}" type="pres">
      <dgm:prSet presAssocID="{B9DC1CA9-9BEC-4C36-A36F-C65D0AF133B3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3F900D-5055-4C15-9972-1D6A3A159210}" type="presOf" srcId="{B9DC1CA9-9BEC-4C36-A36F-C65D0AF133B3}" destId="{63F46706-5A83-4C62-8F55-F2FA1486E896}" srcOrd="1" destOrd="0" presId="urn:microsoft.com/office/officeart/2005/8/layout/target3"/>
    <dgm:cxn modelId="{650900DD-A0BA-46A6-989B-2973C8047971}" srcId="{7C2BE598-7BE8-4FC0-A132-8FDE5B65AF2A}" destId="{B9DC1CA9-9BEC-4C36-A36F-C65D0AF133B3}" srcOrd="0" destOrd="0" parTransId="{CD9D2D1A-0176-4622-8F50-0B9108D9937C}" sibTransId="{9863A060-ED58-4866-8310-E6B3E892EABC}"/>
    <dgm:cxn modelId="{C53C424F-8680-4C99-89A4-62685BD13BBD}" type="presOf" srcId="{7C2BE598-7BE8-4FC0-A132-8FDE5B65AF2A}" destId="{E38D5DCC-0343-4662-94CB-1D25F622AADA}" srcOrd="0" destOrd="0" presId="urn:microsoft.com/office/officeart/2005/8/layout/target3"/>
    <dgm:cxn modelId="{947B7414-FE5A-4548-BBD9-0DED836113F1}" type="presOf" srcId="{B9DC1CA9-9BEC-4C36-A36F-C65D0AF133B3}" destId="{3FF50C4B-FC63-470A-A60E-B08987028C44}" srcOrd="0" destOrd="0" presId="urn:microsoft.com/office/officeart/2005/8/layout/target3"/>
    <dgm:cxn modelId="{34D1948A-1B75-426F-A59E-5C0131CD3CFA}" type="presParOf" srcId="{E38D5DCC-0343-4662-94CB-1D25F622AADA}" destId="{9FF0D78C-5120-486E-B3AE-6BF10039D02C}" srcOrd="0" destOrd="0" presId="urn:microsoft.com/office/officeart/2005/8/layout/target3"/>
    <dgm:cxn modelId="{7996C2AC-4D9A-47EE-81A0-1C9C9CA52C76}" type="presParOf" srcId="{E38D5DCC-0343-4662-94CB-1D25F622AADA}" destId="{C8F5EBE0-368A-44D8-AF49-732798634D3D}" srcOrd="1" destOrd="0" presId="urn:microsoft.com/office/officeart/2005/8/layout/target3"/>
    <dgm:cxn modelId="{FF6D83D6-2197-4115-B29B-9E4830676137}" type="presParOf" srcId="{E38D5DCC-0343-4662-94CB-1D25F622AADA}" destId="{3FF50C4B-FC63-470A-A60E-B08987028C44}" srcOrd="2" destOrd="0" presId="urn:microsoft.com/office/officeart/2005/8/layout/target3"/>
    <dgm:cxn modelId="{22BDFA6C-4763-4A10-9A4D-F53DC5B04E0B}" type="presParOf" srcId="{E38D5DCC-0343-4662-94CB-1D25F622AADA}" destId="{63F46706-5A83-4C62-8F55-F2FA1486E89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F5270-9D4E-40B3-BACB-74A069178F9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95922-3874-4579-BDBC-6B86970CE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E16-A13F-4CFA-B7AF-22A1E9375F9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21CC24E-57EA-4229-83E3-F518CDEAFAF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B4D3A80-7597-4DEB-BDF2-23B343C71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C24E-57EA-4229-83E3-F518CDEAFAF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3A80-7597-4DEB-BDF2-23B343C71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C24E-57EA-4229-83E3-F518CDEAFAF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3A80-7597-4DEB-BDF2-23B343C71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21CC24E-57EA-4229-83E3-F518CDEAFAF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4D3A80-7597-4DEB-BDF2-23B343C710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21CC24E-57EA-4229-83E3-F518CDEAFAF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4D3A80-7597-4DEB-BDF2-23B343C71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C24E-57EA-4229-83E3-F518CDEAFAF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3A80-7597-4DEB-BDF2-23B343C710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C24E-57EA-4229-83E3-F518CDEAFAF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3A80-7597-4DEB-BDF2-23B343C710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1CC24E-57EA-4229-83E3-F518CDEAFAF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4D3A80-7597-4DEB-BDF2-23B343C710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C24E-57EA-4229-83E3-F518CDEAFAF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3A80-7597-4DEB-BDF2-23B343C71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21CC24E-57EA-4229-83E3-F518CDEAFAF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4D3A80-7597-4DEB-BDF2-23B343C710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1CC24E-57EA-4229-83E3-F518CDEAFAF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4D3A80-7597-4DEB-BDF2-23B343C710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1CC24E-57EA-4229-83E3-F518CDEAFAF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4D3A80-7597-4DEB-BDF2-23B343C71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15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836712"/>
            <a:ext cx="7313240" cy="166382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Уравнение линии </a:t>
            </a:r>
            <a:br>
              <a:rPr lang="ru-RU" sz="4800" dirty="0" smtClean="0"/>
            </a:br>
            <a:r>
              <a:rPr lang="ru-RU" sz="4800" dirty="0" smtClean="0"/>
              <a:t>на плоскости  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995936" y="6165304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Урок в 9а классе</a:t>
            </a:r>
          </a:p>
          <a:p>
            <a:pPr algn="ctr"/>
            <a:r>
              <a:rPr lang="ru-RU" dirty="0" smtClean="0"/>
              <a:t>учитель Некратова Елена Федоровна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im2-tub-ru.yandex.net/i?id=9d6350779eb110f1d43f225bf56e512d-94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3888432" cy="2592288"/>
          </a:xfrm>
          <a:prstGeom prst="rect">
            <a:avLst/>
          </a:prstGeom>
          <a:noFill/>
        </p:spPr>
      </p:pic>
      <p:pic>
        <p:nvPicPr>
          <p:cNvPr id="32772" name="Picture 4" descr="http://im1-tub-ru.yandex.net/i?id=ddebdc82dc992f2d217847eab3ccbb65-61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916832"/>
            <a:ext cx="4140941" cy="2736304"/>
          </a:xfrm>
          <a:prstGeom prst="rect">
            <a:avLst/>
          </a:prstGeom>
          <a:noFill/>
        </p:spPr>
      </p:pic>
      <p:pic>
        <p:nvPicPr>
          <p:cNvPr id="32774" name="Picture 6" descr="http://im2-tub-ru.yandex.net/i?id=80f70fcb0da9279c18d5473233c9879b-16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933056"/>
            <a:ext cx="4450660" cy="27248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48064" y="260648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Производство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2040" y="404664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Архитектура </a:t>
            </a:r>
            <a:endParaRPr lang="ru-RU" sz="2800" dirty="0"/>
          </a:p>
        </p:txBody>
      </p:sp>
      <p:pic>
        <p:nvPicPr>
          <p:cNvPr id="33794" name="Picture 2" descr="http://im2-tub-ru.yandex.net/i?id=f3291ee796b60a5e531da0b1fb903d25-11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3072341" cy="2880320"/>
          </a:xfrm>
          <a:prstGeom prst="rect">
            <a:avLst/>
          </a:prstGeom>
          <a:noFill/>
        </p:spPr>
      </p:pic>
      <p:pic>
        <p:nvPicPr>
          <p:cNvPr id="33796" name="Picture 4" descr="http://im0-tub-ru.yandex.net/i?id=83a45b10e1edf83b2e1ea7d6974b1dfa-35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052736"/>
            <a:ext cx="4147661" cy="2592288"/>
          </a:xfrm>
          <a:prstGeom prst="rect">
            <a:avLst/>
          </a:prstGeom>
          <a:noFill/>
        </p:spPr>
      </p:pic>
      <p:pic>
        <p:nvPicPr>
          <p:cNvPr id="33798" name="Picture 6" descr="http://im2-tub-ru.yandex.net/i?id=885877bedd7568e46fd498b3a66b919e-72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140968"/>
            <a:ext cx="2664296" cy="2803894"/>
          </a:xfrm>
          <a:prstGeom prst="rect">
            <a:avLst/>
          </a:prstGeom>
          <a:noFill/>
        </p:spPr>
      </p:pic>
      <p:pic>
        <p:nvPicPr>
          <p:cNvPr id="33800" name="Picture 8" descr="http://im3-tub-ru.yandex.net/i?id=3f6afdb6da871d4c024ae35cf740850d-02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3610570"/>
            <a:ext cx="2446397" cy="3247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213" y="274638"/>
            <a:ext cx="3816350" cy="1143000"/>
          </a:xfrm>
          <a:solidFill>
            <a:srgbClr val="66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</a:rPr>
              <a:t>Рефлексия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27088" y="1557338"/>
            <a:ext cx="3024187" cy="1079500"/>
          </a:xfrm>
          <a:prstGeom prst="roundRect">
            <a:avLst/>
          </a:prstGeom>
          <a:solidFill>
            <a:srgbClr val="66FF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rebuchet MS" pitchFamily="34" charset="0"/>
              </a:rPr>
              <a:t>Я повторил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650" y="2997200"/>
            <a:ext cx="3024188" cy="1081088"/>
          </a:xfrm>
          <a:prstGeom prst="roundRect">
            <a:avLst/>
          </a:prstGeom>
          <a:solidFill>
            <a:srgbClr val="66FF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rebuchet MS" pitchFamily="34" charset="0"/>
              </a:rPr>
              <a:t>Я умею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650" y="4581525"/>
            <a:ext cx="3024188" cy="1079500"/>
          </a:xfrm>
          <a:prstGeom prst="roundRect">
            <a:avLst/>
          </a:prstGeom>
          <a:solidFill>
            <a:srgbClr val="66FF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rebuchet MS" pitchFamily="34" charset="0"/>
              </a:rPr>
              <a:t>Я узнал как…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35600" y="1557338"/>
            <a:ext cx="3024188" cy="1081087"/>
          </a:xfrm>
          <a:prstGeom prst="roundRect">
            <a:avLst/>
          </a:prstGeom>
          <a:solidFill>
            <a:srgbClr val="66FF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rebuchet MS" pitchFamily="34" charset="0"/>
              </a:rPr>
              <a:t>Было трудно, потому что…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35600" y="2997200"/>
            <a:ext cx="3024188" cy="1081088"/>
          </a:xfrm>
          <a:prstGeom prst="roundRect">
            <a:avLst/>
          </a:prstGeom>
          <a:solidFill>
            <a:srgbClr val="66FF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rebuchet MS" pitchFamily="34" charset="0"/>
              </a:rPr>
              <a:t>Я научился (чему?)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8625" y="4508500"/>
            <a:ext cx="3024188" cy="1079500"/>
          </a:xfrm>
          <a:prstGeom prst="roundRect">
            <a:avLst/>
          </a:prstGeom>
          <a:solidFill>
            <a:srgbClr val="66FF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rebuchet MS" pitchFamily="34" charset="0"/>
              </a:rPr>
              <a:t>Мне было интересно, потому что…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Домашнее задание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412776"/>
            <a:ext cx="3960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/>
              <a:t>Стр</a:t>
            </a:r>
            <a:r>
              <a:rPr lang="ru-RU" sz="3600" dirty="0" smtClean="0"/>
              <a:t> 34 (1,2,4)</a:t>
            </a:r>
          </a:p>
          <a:p>
            <a:r>
              <a:rPr lang="ru-RU" sz="3600" dirty="0" err="1" smtClean="0"/>
              <a:t>Стр</a:t>
            </a:r>
            <a:r>
              <a:rPr lang="ru-RU" sz="3600" dirty="0" smtClean="0"/>
              <a:t> 40 №  31</a:t>
            </a:r>
          </a:p>
          <a:p>
            <a:r>
              <a:rPr lang="ru-RU" sz="3600" dirty="0" err="1" smtClean="0"/>
              <a:t>Стр</a:t>
            </a:r>
            <a:r>
              <a:rPr lang="ru-RU" sz="3600" dirty="0" smtClean="0"/>
              <a:t> 230-231 прочитать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rebuchet MS" pitchFamily="34" charset="0"/>
              </a:rPr>
              <a:t>Распредели  уравнения линий </a:t>
            </a:r>
            <a:br>
              <a:rPr lang="ru-RU" sz="3600" b="1" dirty="0" smtClean="0">
                <a:solidFill>
                  <a:schemeClr val="tx1"/>
                </a:solidFill>
                <a:latin typeface="Trebuchet MS" pitchFamily="34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rebuchet MS" pitchFamily="34" charset="0"/>
              </a:rPr>
              <a:t>по группам</a:t>
            </a:r>
            <a:endParaRPr lang="ru-RU" sz="3600" b="1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77281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rebuchet MS" pitchFamily="34" charset="0"/>
              </a:rPr>
              <a:t>у+2-х=0</a:t>
            </a:r>
            <a:endParaRPr lang="ru-RU" sz="2800" dirty="0"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285293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rebuchet MS" pitchFamily="34" charset="0"/>
              </a:rPr>
              <a:t>у=3х+6</a:t>
            </a:r>
            <a:endParaRPr lang="ru-RU" sz="2800" dirty="0">
              <a:latin typeface="Trebuchet MS" pitchFamily="34" charset="0"/>
            </a:endParaRPr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780928"/>
            <a:ext cx="1479599" cy="693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700808"/>
            <a:ext cx="1441499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2276872"/>
            <a:ext cx="1439063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2924944"/>
            <a:ext cx="1276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9324528" y="4653136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Уравнение прямой</a:t>
            </a:r>
            <a:endParaRPr lang="ru-RU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468544" y="5085184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Уравнение</a:t>
            </a:r>
          </a:p>
          <a:p>
            <a:r>
              <a:rPr lang="ru-RU" sz="2000" b="1" dirty="0" smtClean="0"/>
              <a:t> параболы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9844 -0.038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91 0.00208 L -0.59271 0.09653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0.04768 C -0.04688 0.06505 -0.07796 0.08264 -0.10348 0.08843 C -0.12882 0.09421 -0.15157 0.09653 -0.16841 0.08194 C -0.18525 0.06736 -0.19931 0.01412 -0.20487 0.00023 " pathEditMode="relative" rAng="0" ptsTypes="aaaA">
                                      <p:cBhvr>
                                        <p:cTn id="12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83 -0.03171 L 0.11927 -0.1787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C -0.03542 0.0368 -0.07031 0.07384 -0.09427 0.08727 C -0.11806 0.10139 -0.12691 0.08634 -0.14393 0.07986 C -0.16077 0.07361 -0.18715 0.06134 -0.19601 0.05046 C -0.20452 0.03935 -0.1967 0.01967 -0.19688 0.01412 " pathEditMode="relative" rAng="0" ptsTypes="aaaaA">
                                      <p:cBhvr>
                                        <p:cTn id="1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646 0.05458 C -0.37621 0.08187 -0.5658 0.10962 -0.69618 0.1087 C -0.82656 0.10777 -0.91771 0.06175 -0.96875 0.04949 C -1.01979 0.03747 -1.01163 0.03654 -1.00347 0.03608 " pathEditMode="relative" rAng="0" ptsTypes="aaaA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83904E-6 C -0.17361 0.07816 -0.34722 0.15633 -0.48611 0.1709 C -0.62482 0.18547 -0.78645 0.1672 -0.83333 0.08649 C -0.8802 0.00578 -0.77864 -0.24746 -0.7677 -0.31406 " pathEditMode="relative" rAng="0" ptsTypes="aaaA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" y="-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3928" y="3326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Стр.35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3808" y="1124744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Установи     соответствие</a:t>
            </a:r>
            <a:endParaRPr lang="ru-RU" sz="2000" b="1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699792" y="1556792"/>
          <a:ext cx="3768080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99792" y="1556792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ПРОВЕРЬ СЕБЯ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764704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 №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492896"/>
            <a:ext cx="189817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0" y="260648"/>
          <a:ext cx="8532440" cy="1938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9592" y="3212976"/>
            <a:ext cx="59046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b="1" dirty="0" smtClean="0"/>
              <a:t>   Построить график функции по точкам</a:t>
            </a:r>
          </a:p>
          <a:p>
            <a:endParaRPr lang="ru-RU" sz="2000" b="1" dirty="0"/>
          </a:p>
          <a:p>
            <a:pPr>
              <a:buFont typeface="Wingdings" pitchFamily="2" charset="2"/>
              <a:buChar char="§"/>
            </a:pPr>
            <a:r>
              <a:rPr lang="ru-RU" sz="2000" b="1" dirty="0" smtClean="0"/>
              <a:t>   Что представляет собой график функции</a:t>
            </a:r>
          </a:p>
          <a:p>
            <a:endParaRPr lang="ru-RU" sz="2000" b="1" dirty="0"/>
          </a:p>
          <a:p>
            <a:pPr>
              <a:buFont typeface="Wingdings" pitchFamily="2" charset="2"/>
              <a:buChar char="§"/>
            </a:pPr>
            <a:r>
              <a:rPr lang="ru-RU" sz="2000" b="1" dirty="0" smtClean="0"/>
              <a:t>    Доказать справедливость высказывания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№5_в_1.PNG"/>
          <p:cNvPicPr/>
          <p:nvPr/>
        </p:nvPicPr>
        <p:blipFill>
          <a:blip r:embed="rId2" cstate="print"/>
          <a:srcRect l="11533" t="9302"/>
          <a:stretch>
            <a:fillRect/>
          </a:stretch>
        </p:blipFill>
        <p:spPr bwMode="auto">
          <a:xfrm>
            <a:off x="1331640" y="908720"/>
            <a:ext cx="2761655" cy="280831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980728"/>
            <a:ext cx="3299660" cy="2736304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149080"/>
            <a:ext cx="27622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123728" y="378904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37890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95936" y="62373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4872" y="1412776"/>
            <a:ext cx="488138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483768" y="260648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Проведите сравнительный анализ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a-geometry.narod.ru/problems/img_17/img_17_029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140968"/>
            <a:ext cx="216024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a-geometry.narod.ru/problems/img_17/img_17_030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348880"/>
            <a:ext cx="201622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a-geometry.narod.ru/problems/img_17/img_17_031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3068960"/>
            <a:ext cx="23762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a-geometry.narod.ru/problems/img_17/img_17_055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1628800"/>
            <a:ext cx="223224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a-geometry.narod.ru/problems/img_17/img_17_056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1628800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43608" y="105273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 вариант</a:t>
            </a:r>
            <a:endParaRPr lang="ru-RU" b="1" dirty="0"/>
          </a:p>
        </p:txBody>
      </p:sp>
      <p:pic>
        <p:nvPicPr>
          <p:cNvPr id="9" name="Рисунок 8" descr="http://a-geometry.narod.ru/problems/img_17/img_17_057.gif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2420888"/>
            <a:ext cx="259228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076056" y="105273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 вариант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3933056"/>
            <a:ext cx="3600400" cy="23391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1вариант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 х</a:t>
            </a:r>
            <a:r>
              <a:rPr lang="ru-RU" dirty="0" smtClean="0"/>
              <a:t>0</a:t>
            </a:r>
            <a:r>
              <a:rPr lang="ru-RU" sz="3200" dirty="0" smtClean="0"/>
              <a:t>=-2  у</a:t>
            </a:r>
            <a:r>
              <a:rPr lang="ru-RU" dirty="0" smtClean="0"/>
              <a:t>0</a:t>
            </a:r>
            <a:r>
              <a:rPr lang="ru-RU" sz="3200" dirty="0" smtClean="0"/>
              <a:t>=1  </a:t>
            </a:r>
            <a:r>
              <a:rPr lang="en-US" sz="3200" dirty="0" smtClean="0">
                <a:latin typeface="Calibri"/>
              </a:rPr>
              <a:t>R</a:t>
            </a:r>
            <a:r>
              <a:rPr lang="ru-RU" sz="3200" dirty="0" smtClean="0">
                <a:latin typeface="Calibri"/>
              </a:rPr>
              <a:t>=4</a:t>
            </a:r>
            <a:endParaRPr lang="ru-RU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х</a:t>
            </a:r>
            <a:r>
              <a:rPr lang="ru-RU" sz="2000" dirty="0" smtClean="0"/>
              <a:t>0</a:t>
            </a:r>
            <a:r>
              <a:rPr lang="ru-RU" sz="3200" dirty="0" smtClean="0"/>
              <a:t>=-2  у</a:t>
            </a:r>
            <a:r>
              <a:rPr lang="ru-RU" sz="2000" dirty="0" smtClean="0"/>
              <a:t>0</a:t>
            </a:r>
            <a:r>
              <a:rPr lang="ru-RU" sz="3200" dirty="0" smtClean="0"/>
              <a:t>=0   </a:t>
            </a:r>
            <a:r>
              <a:rPr lang="en-US" sz="3200" dirty="0" smtClean="0">
                <a:latin typeface="Calibri"/>
              </a:rPr>
              <a:t>R</a:t>
            </a:r>
            <a:r>
              <a:rPr lang="ru-RU" sz="3200" dirty="0" smtClean="0">
                <a:latin typeface="Calibri"/>
              </a:rPr>
              <a:t>=8</a:t>
            </a:r>
            <a:endParaRPr lang="ru-RU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х</a:t>
            </a:r>
            <a:r>
              <a:rPr lang="ru-RU" sz="2000" dirty="0" smtClean="0"/>
              <a:t>0</a:t>
            </a:r>
            <a:r>
              <a:rPr lang="ru-RU" sz="3200" dirty="0" smtClean="0"/>
              <a:t>=0   у</a:t>
            </a:r>
            <a:r>
              <a:rPr lang="ru-RU" sz="2000" dirty="0" smtClean="0"/>
              <a:t>0</a:t>
            </a:r>
            <a:r>
              <a:rPr lang="ru-RU" sz="3200" dirty="0" smtClean="0"/>
              <a:t>=-2  </a:t>
            </a:r>
            <a:r>
              <a:rPr lang="en-US" sz="3200" dirty="0" smtClean="0">
                <a:latin typeface="Calibri"/>
              </a:rPr>
              <a:t>R</a:t>
            </a:r>
            <a:r>
              <a:rPr lang="ru-RU" sz="3200" dirty="0" smtClean="0">
                <a:latin typeface="Calibri"/>
              </a:rPr>
              <a:t>=5</a:t>
            </a:r>
            <a:endParaRPr lang="ru-RU" sz="3200" dirty="0" smtClean="0"/>
          </a:p>
          <a:p>
            <a:pPr marL="342900" indent="-342900">
              <a:buFont typeface="+mj-lt"/>
              <a:buAutoNum type="arabicPeriod"/>
            </a:pP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355976" y="3933056"/>
            <a:ext cx="3600400" cy="23391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2вариант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 х</a:t>
            </a:r>
            <a:r>
              <a:rPr lang="ru-RU" dirty="0" smtClean="0"/>
              <a:t>0</a:t>
            </a:r>
            <a:r>
              <a:rPr lang="ru-RU" sz="3200" dirty="0" smtClean="0"/>
              <a:t>=-2  у</a:t>
            </a:r>
            <a:r>
              <a:rPr lang="ru-RU" dirty="0" smtClean="0"/>
              <a:t>0</a:t>
            </a:r>
            <a:r>
              <a:rPr lang="ru-RU" sz="3200" dirty="0" smtClean="0"/>
              <a:t>=1 </a:t>
            </a:r>
            <a:r>
              <a:rPr lang="en-US" sz="3200" dirty="0" smtClean="0">
                <a:latin typeface="Calibri"/>
              </a:rPr>
              <a:t>R</a:t>
            </a:r>
            <a:r>
              <a:rPr lang="ru-RU" sz="3200" dirty="0" smtClean="0">
                <a:latin typeface="Calibri"/>
              </a:rPr>
              <a:t>=1</a:t>
            </a:r>
            <a:endParaRPr lang="ru-RU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х</a:t>
            </a:r>
            <a:r>
              <a:rPr lang="ru-RU" sz="2000" dirty="0" smtClean="0"/>
              <a:t>0</a:t>
            </a:r>
            <a:r>
              <a:rPr lang="ru-RU" sz="3200" dirty="0" smtClean="0"/>
              <a:t>=-2  у</a:t>
            </a:r>
            <a:r>
              <a:rPr lang="ru-RU" sz="2000" dirty="0" smtClean="0"/>
              <a:t>0</a:t>
            </a:r>
            <a:r>
              <a:rPr lang="ru-RU" sz="3200" dirty="0" smtClean="0"/>
              <a:t>=0  </a:t>
            </a:r>
            <a:r>
              <a:rPr lang="en-US" sz="3200" dirty="0" smtClean="0">
                <a:latin typeface="Calibri"/>
              </a:rPr>
              <a:t>R</a:t>
            </a:r>
            <a:r>
              <a:rPr lang="ru-RU" sz="3200" dirty="0" smtClean="0">
                <a:latin typeface="Calibri"/>
              </a:rPr>
              <a:t>=5</a:t>
            </a:r>
            <a:endParaRPr lang="ru-RU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х</a:t>
            </a:r>
            <a:r>
              <a:rPr lang="ru-RU" sz="2000" dirty="0" smtClean="0"/>
              <a:t>0</a:t>
            </a:r>
            <a:r>
              <a:rPr lang="ru-RU" sz="3200" dirty="0" smtClean="0"/>
              <a:t>=0   у</a:t>
            </a:r>
            <a:r>
              <a:rPr lang="ru-RU" sz="2000" dirty="0" smtClean="0"/>
              <a:t>0</a:t>
            </a:r>
            <a:r>
              <a:rPr lang="ru-RU" sz="3200" dirty="0" smtClean="0"/>
              <a:t>=-2 </a:t>
            </a:r>
            <a:r>
              <a:rPr lang="en-US" sz="3200" dirty="0" smtClean="0">
                <a:latin typeface="Calibri"/>
              </a:rPr>
              <a:t>R</a:t>
            </a:r>
            <a:r>
              <a:rPr lang="ru-RU" sz="3200" dirty="0" smtClean="0">
                <a:latin typeface="Calibri"/>
              </a:rPr>
              <a:t>=0</a:t>
            </a:r>
            <a:endParaRPr lang="ru-RU" sz="3200" dirty="0" smtClean="0"/>
          </a:p>
          <a:p>
            <a:pPr marL="342900" indent="-342900">
              <a:buFont typeface="+mj-lt"/>
              <a:buAutoNum type="arabicPeriod"/>
            </a:pP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67544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Задание: выпишите координаты центра окружности и её радиус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article3347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4762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Солнечная система: солнце, планеты, орбит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924944"/>
            <a:ext cx="4932313" cy="372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157192"/>
            <a:ext cx="1706894" cy="1319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95536" y="458112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Иоганн Кеплер </a:t>
            </a:r>
            <a:endParaRPr lang="ru-RU" sz="2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Окружающий нас мир – это мир геометрии. </a:t>
            </a:r>
            <a:br>
              <a:rPr lang="ru-RU" dirty="0"/>
            </a:b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436096" y="404664"/>
            <a:ext cx="3456384" cy="209288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Окружающий нас мир </a:t>
            </a:r>
            <a:r>
              <a:rPr lang="ru-RU" sz="2800" dirty="0" smtClean="0">
                <a:solidFill>
                  <a:srgbClr val="002060"/>
                </a:solidFill>
              </a:rPr>
              <a:t>–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это мир геометрии.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im3-tub-ru.yandex.net/i?id=bd521523929fd54148649b2e5e281b5b-12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2656"/>
            <a:ext cx="2808312" cy="2808312"/>
          </a:xfrm>
          <a:prstGeom prst="rect">
            <a:avLst/>
          </a:prstGeom>
          <a:noFill/>
        </p:spPr>
      </p:pic>
      <p:pic>
        <p:nvPicPr>
          <p:cNvPr id="31748" name="Picture 4" descr="Вокруг автомобиля на портале АВТОМОБИЛИ.Р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996952"/>
            <a:ext cx="4795790" cy="3600400"/>
          </a:xfrm>
          <a:prstGeom prst="rect">
            <a:avLst/>
          </a:prstGeom>
          <a:noFill/>
        </p:spPr>
      </p:pic>
      <p:pic>
        <p:nvPicPr>
          <p:cNvPr id="31750" name="Picture 6" descr="http://im3-tub-ru.yandex.net/i?id=47dd61d3347e8d7f292f3cb95b175e02-52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356992"/>
            <a:ext cx="3024336" cy="30243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16016" y="692696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Calibri"/>
              </a:rPr>
              <a:t>Ѵ </a:t>
            </a:r>
            <a:r>
              <a:rPr lang="en-US" sz="3200" dirty="0" smtClean="0">
                <a:latin typeface="Calibri"/>
              </a:rPr>
              <a:t>=</a:t>
            </a:r>
            <a:r>
              <a:rPr lang="el-GR" sz="3200" dirty="0" smtClean="0">
                <a:latin typeface="Calibri"/>
              </a:rPr>
              <a:t>ω</a:t>
            </a:r>
            <a:r>
              <a:rPr lang="en-US" sz="3200" dirty="0" smtClean="0">
                <a:latin typeface="Calibri"/>
              </a:rPr>
              <a:t>∙R</a:t>
            </a:r>
            <a:r>
              <a:rPr lang="ru-RU" sz="3200" dirty="0" smtClean="0">
                <a:latin typeface="Calibri"/>
              </a:rPr>
              <a:t>     </a:t>
            </a:r>
            <a:r>
              <a:rPr lang="en-US" sz="3200" dirty="0" smtClean="0">
                <a:latin typeface="Calibri"/>
              </a:rPr>
              <a:t>R↗</a:t>
            </a:r>
            <a:r>
              <a:rPr lang="ru-RU" sz="3200" dirty="0" smtClean="0">
                <a:latin typeface="Calibri"/>
              </a:rPr>
              <a:t>      Ѵ↗</a:t>
            </a:r>
            <a:endParaRPr lang="ru-RU" sz="32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6948264" y="908720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556</TotalTime>
  <Words>190</Words>
  <Application>Microsoft Office PowerPoint</Application>
  <PresentationFormat>Экран (4:3)</PresentationFormat>
  <Paragraphs>59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Уравнение линии  на плоскости  </vt:lpstr>
      <vt:lpstr>Распредели  уравнения линий  по группам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Рефлексия</vt:lpstr>
      <vt:lpstr>Домашнее задание 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Уравнение линии на плоскости  </dc:title>
  <dc:creator>RePack by SPecialiST</dc:creator>
  <cp:lastModifiedBy>RePack by SPecialiST</cp:lastModifiedBy>
  <cp:revision>53</cp:revision>
  <dcterms:created xsi:type="dcterms:W3CDTF">2014-11-16T22:40:15Z</dcterms:created>
  <dcterms:modified xsi:type="dcterms:W3CDTF">2014-11-17T08:16:40Z</dcterms:modified>
</cp:coreProperties>
</file>