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711" y="116632"/>
            <a:ext cx="8784976" cy="64807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ln>
                  <a:solidFill>
                    <a:srgbClr val="FFC000"/>
                  </a:solidFill>
                </a:ln>
              </a:rPr>
              <a:t> </a:t>
            </a:r>
            <a:endParaRPr lang="ru-RU" dirty="0">
              <a:ln>
                <a:solidFill>
                  <a:srgbClr val="FFC000"/>
                </a:solidFill>
              </a:ln>
            </a:endParaRPr>
          </a:p>
          <a:p>
            <a:pPr algn="r"/>
            <a:r>
              <a:rPr lang="ru-RU" sz="2800" b="1" i="1" dirty="0" smtClean="0">
                <a:ln>
                  <a:solidFill>
                    <a:srgbClr val="FFC000"/>
                  </a:solidFill>
                </a:ln>
              </a:rPr>
              <a:t>                   </a:t>
            </a:r>
          </a:p>
          <a:p>
            <a:pPr algn="r"/>
            <a:endParaRPr lang="ru-RU" sz="2800" b="1" i="1" dirty="0">
              <a:ln>
                <a:solidFill>
                  <a:srgbClr val="FFC000"/>
                </a:solidFill>
              </a:ln>
            </a:endParaRPr>
          </a:p>
          <a:p>
            <a:pPr algn="r"/>
            <a:endParaRPr lang="ru-RU" sz="2800" b="1" i="1" dirty="0" smtClean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Речевая игра с движением: «Веснянка»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430712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Способствует развитию выразительности речи, зрительному вниманию, прослеживающей функции глаза, эмоциональности.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12107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Ход игры: </a:t>
            </a:r>
          </a:p>
          <a:p>
            <a:r>
              <a:rPr lang="ru-RU" sz="2400" dirty="0" smtClean="0"/>
              <a:t>Дети встают лицом к экрану. При появление снежной тучи,  прогоняют зиму – ставят руки в «боки», топают ногой и грозно говорят «Уходи зима!». При появление солнышка, зазывают к себе весну – руками делают зовущие движение и ласковым голосом говорят «Приходи весна!» </a:t>
            </a:r>
            <a:endParaRPr lang="ru-RU" sz="2400" dirty="0"/>
          </a:p>
        </p:txBody>
      </p:sp>
      <p:pic>
        <p:nvPicPr>
          <p:cNvPr id="7" name="Picture 3" descr="C:\Users\Фсук\Pictures\images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3" y="214291"/>
            <a:ext cx="1500198" cy="15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8"/>
          <p:cNvGrpSpPr/>
          <p:nvPr/>
        </p:nvGrpSpPr>
        <p:grpSpPr>
          <a:xfrm>
            <a:off x="3571868" y="2571744"/>
            <a:ext cx="5286412" cy="1928826"/>
            <a:chOff x="755576" y="1004085"/>
            <a:chExt cx="7483918" cy="4080008"/>
          </a:xfrm>
        </p:grpSpPr>
        <p:pic>
          <p:nvPicPr>
            <p:cNvPr id="10" name="Picture 2" descr="http://www.vectory.ru/products_pictures/GFJHGKYO00013a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091" b="89773" l="0" r="9909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386" y="1004085"/>
              <a:ext cx="4270108" cy="3416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s://encrypted-tbn2.gstatic.com/images?q=tbn:ANd9GcTt6zEPAIeAqxbi05Idke6c5-XRAesqROpXZavgkmA1c31mGn7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03" b="96985" l="0" r="99213">
                          <a14:foregroundMark x1="63780" y1="59296" x2="63780" y2="59296"/>
                          <a14:foregroundMark x1="78740" y1="56281" x2="78740" y2="56281"/>
                          <a14:foregroundMark x1="79528" y1="47739" x2="79528" y2="47739"/>
                          <a14:foregroundMark x1="94094" y1="47236" x2="94094" y2="47236"/>
                          <a14:foregroundMark x1="89370" y1="65829" x2="89370" y2="65829"/>
                          <a14:foregroundMark x1="21260" y1="63819" x2="21260" y2="63819"/>
                          <a14:foregroundMark x1="10236" y1="67337" x2="10236" y2="67337"/>
                          <a14:foregroundMark x1="1181" y1="68342" x2="1181" y2="68342"/>
                          <a14:foregroundMark x1="33465" y1="82915" x2="33465" y2="82915"/>
                          <a14:foregroundMark x1="40551" y1="84925" x2="40551" y2="84925"/>
                          <a14:foregroundMark x1="21260" y1="93467" x2="21260" y2="93467"/>
                          <a14:foregroundMark x1="40157" y1="19598" x2="40157" y2="19598"/>
                          <a14:foregroundMark x1="33858" y1="31156" x2="33858" y2="31156"/>
                          <a14:foregroundMark x1="25591" y1="23116" x2="25591" y2="231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340768"/>
              <a:ext cx="4772025" cy="374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711" y="116632"/>
            <a:ext cx="8784976" cy="64807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ln>
                  <a:solidFill>
                    <a:srgbClr val="FFC000"/>
                  </a:solidFill>
                </a:ln>
              </a:rPr>
              <a:t> </a:t>
            </a:r>
            <a:endParaRPr lang="ru-RU" dirty="0">
              <a:ln>
                <a:solidFill>
                  <a:srgbClr val="FFC000"/>
                </a:solidFill>
              </a:ln>
            </a:endParaRPr>
          </a:p>
          <a:p>
            <a:pPr algn="r"/>
            <a:r>
              <a:rPr lang="ru-RU" sz="2800" b="1" i="1" dirty="0" smtClean="0">
                <a:ln>
                  <a:solidFill>
                    <a:srgbClr val="FFC000"/>
                  </a:solidFill>
                </a:ln>
              </a:rPr>
              <a:t>                   </a:t>
            </a:r>
          </a:p>
          <a:p>
            <a:pPr algn="r"/>
            <a:endParaRPr lang="ru-RU" sz="2800" b="1" i="1" dirty="0">
              <a:ln>
                <a:solidFill>
                  <a:srgbClr val="FFC000"/>
                </a:solidFill>
              </a:ln>
            </a:endParaRPr>
          </a:p>
          <a:p>
            <a:pPr algn="r"/>
            <a:endParaRPr lang="ru-RU" sz="2800" b="1" i="1" dirty="0" smtClean="0">
              <a:ln>
                <a:solidFill>
                  <a:srgbClr val="FFC000"/>
                </a:solidFill>
              </a:ln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55576" y="620688"/>
            <a:ext cx="7582476" cy="4463405"/>
            <a:chOff x="755576" y="620688"/>
            <a:chExt cx="7582476" cy="4463405"/>
          </a:xfrm>
        </p:grpSpPr>
        <p:pic>
          <p:nvPicPr>
            <p:cNvPr id="3" name="Picture 2" descr="http://www.vectory.ru/products_pictures/GFJHGKYO00013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091" b="89773" l="0" r="9909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620688"/>
              <a:ext cx="4270108" cy="3416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https://encrypted-tbn2.gstatic.com/images?q=tbn:ANd9GcTt6zEPAIeAqxbi05Idke6c5-XRAesqROpXZavgkmA1c31mGn7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03" b="96985" l="0" r="99213">
                          <a14:foregroundMark x1="63780" y1="59296" x2="63780" y2="59296"/>
                          <a14:foregroundMark x1="78740" y1="56281" x2="78740" y2="56281"/>
                          <a14:foregroundMark x1="79528" y1="47739" x2="79528" y2="47739"/>
                          <a14:foregroundMark x1="94094" y1="47236" x2="94094" y2="47236"/>
                          <a14:foregroundMark x1="89370" y1="65829" x2="89370" y2="65829"/>
                          <a14:foregroundMark x1="21260" y1="63819" x2="21260" y2="63819"/>
                          <a14:foregroundMark x1="10236" y1="67337" x2="10236" y2="67337"/>
                          <a14:foregroundMark x1="1181" y1="68342" x2="1181" y2="68342"/>
                          <a14:foregroundMark x1="33465" y1="82915" x2="33465" y2="82915"/>
                          <a14:foregroundMark x1="40551" y1="84925" x2="40551" y2="84925"/>
                          <a14:foregroundMark x1="21260" y1="93467" x2="21260" y2="93467"/>
                          <a14:foregroundMark x1="40157" y1="19598" x2="40157" y2="19598"/>
                          <a14:foregroundMark x1="33858" y1="31156" x2="33858" y2="31156"/>
                          <a14:foregroundMark x1="25591" y1="23116" x2="25591" y2="231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340768"/>
              <a:ext cx="4772025" cy="374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1" name="Picture 3" descr="C:\Users\Фсук\Pictures\images2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27" y="620688"/>
            <a:ext cx="3951883" cy="395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6"/>
          <p:cNvGrpSpPr/>
          <p:nvPr/>
        </p:nvGrpSpPr>
        <p:grpSpPr>
          <a:xfrm flipH="1">
            <a:off x="357158" y="2143116"/>
            <a:ext cx="7483918" cy="4080008"/>
            <a:chOff x="755576" y="1004085"/>
            <a:chExt cx="7483918" cy="4080008"/>
          </a:xfrm>
        </p:grpSpPr>
        <p:pic>
          <p:nvPicPr>
            <p:cNvPr id="8" name="Picture 2" descr="http://www.vectory.ru/products_pictures/GFJHGKYO00013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091" b="89773" l="0" r="9909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386" y="1004085"/>
              <a:ext cx="4270108" cy="3416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s://encrypted-tbn2.gstatic.com/images?q=tbn:ANd9GcTt6zEPAIeAqxbi05Idke6c5-XRAesqROpXZavgkmA1c31mGn7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03" b="96985" l="0" r="99213">
                          <a14:foregroundMark x1="63780" y1="59296" x2="63780" y2="59296"/>
                          <a14:foregroundMark x1="78740" y1="56281" x2="78740" y2="56281"/>
                          <a14:foregroundMark x1="79528" y1="47739" x2="79528" y2="47739"/>
                          <a14:foregroundMark x1="94094" y1="47236" x2="94094" y2="47236"/>
                          <a14:foregroundMark x1="89370" y1="65829" x2="89370" y2="65829"/>
                          <a14:foregroundMark x1="21260" y1="63819" x2="21260" y2="63819"/>
                          <a14:foregroundMark x1="10236" y1="67337" x2="10236" y2="67337"/>
                          <a14:foregroundMark x1="1181" y1="68342" x2="1181" y2="68342"/>
                          <a14:foregroundMark x1="33465" y1="82915" x2="33465" y2="82915"/>
                          <a14:foregroundMark x1="40551" y1="84925" x2="40551" y2="84925"/>
                          <a14:foregroundMark x1="21260" y1="93467" x2="21260" y2="93467"/>
                          <a14:foregroundMark x1="40157" y1="19598" x2="40157" y2="19598"/>
                          <a14:foregroundMark x1="33858" y1="31156" x2="33858" y2="31156"/>
                          <a14:foregroundMark x1="25591" y1="23116" x2="25591" y2="231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340768"/>
              <a:ext cx="4772025" cy="374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3" descr="C:\Users\Фсук\Pictures\images2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785794"/>
            <a:ext cx="3951883" cy="395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Фсук\Pictures\84192517_40339382_pervuyy_den_vesnuy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40"/>
          <a:stretch>
            <a:fillRect/>
          </a:stretch>
        </p:blipFill>
        <p:spPr bwMode="auto">
          <a:xfrm>
            <a:off x="233829" y="163727"/>
            <a:ext cx="8786874" cy="638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3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Фсук</cp:lastModifiedBy>
  <cp:revision>2</cp:revision>
  <dcterms:modified xsi:type="dcterms:W3CDTF">2014-05-15T15:44:17Z</dcterms:modified>
</cp:coreProperties>
</file>