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9C7"/>
    <a:srgbClr val="A51313"/>
    <a:srgbClr val="410133"/>
    <a:srgbClr val="09E7A2"/>
    <a:srgbClr val="002A13"/>
    <a:srgbClr val="074277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679B85-8C05-4327-9140-C2E1A3402E7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C1F1BA-3167-4FCF-8FC4-E6644B1F8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9cc45_98c2a56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2357430"/>
            <a:ext cx="8586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Бережное отношение</a:t>
            </a:r>
          </a:p>
          <a:p>
            <a:pPr algn="ctr"/>
            <a: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природе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b4b2a114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72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Хвост пушистый бережёт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И зверюшек  стережёт: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Знают, рыжую в лесу –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Очень хитрую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…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861830644588a2642e5fccdf245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Серый, страшный и зубастый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Произвел переполох.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Все зверята разбежались.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Напугал зверят </a:t>
            </a:r>
            <a:r>
              <a:rPr lang="ru-RU" sz="2400" dirty="0" smtClean="0">
                <a:solidFill>
                  <a:schemeClr val="bg1"/>
                </a:solidFill>
              </a:rPr>
              <a:t>тех….. </a:t>
            </a:r>
            <a:r>
              <a:rPr lang="ru-RU" dirty="0"/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tq-uht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0"/>
            <a:ext cx="4929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 за зверь лесной,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Встал, как столбик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под сосной,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стоит среди травы,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Уши больше головы?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422772_fbc_4f3e13cc123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2066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Трав копытами касаясь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Ходит по лесу красавец,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Ходит смело и легко,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Рога раскинув широко.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rs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5000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Роет землю, словно плуг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Скромный труженик 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2000240"/>
            <a:ext cx="72131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животных-</a:t>
            </a:r>
          </a:p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наши друзья!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052490"/>
          </a:xfrm>
        </p:spPr>
        <p:txBody>
          <a:bodyPr/>
          <a:lstStyle/>
          <a:p>
            <a:pPr algn="ctr"/>
            <a:r>
              <a:rPr lang="ru-RU" dirty="0" smtClean="0"/>
              <a:t>Почему нельзя рвать цветы?</a:t>
            </a:r>
            <a:endParaRPr lang="ru-RU" dirty="0"/>
          </a:p>
        </p:txBody>
      </p:sp>
      <p:pic>
        <p:nvPicPr>
          <p:cNvPr id="4" name="Содержимое 3" descr="606-1024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857232"/>
            <a:ext cx="8572560" cy="5715040"/>
          </a:xfrm>
        </p:spPr>
      </p:pic>
      <p:sp>
        <p:nvSpPr>
          <p:cNvPr id="5" name="Прямоугольник 4"/>
          <p:cNvSpPr/>
          <p:nvPr/>
        </p:nvSpPr>
        <p:spPr>
          <a:xfrm>
            <a:off x="4286248" y="9286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Если я сорву цветок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Если ты сорвёшь цветок.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Если все: и я и ты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Если мы сорвём цветы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Опустеют все поляны 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не будет красоты.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</a:rPr>
              <a:t>Нельзя  кидать бутылки в водоемы , ведь рыбы </a:t>
            </a:r>
            <a:r>
              <a:rPr lang="ru-RU" sz="3200" dirty="0" smtClean="0">
                <a:solidFill>
                  <a:schemeClr val="bg1"/>
                </a:solidFill>
              </a:rPr>
              <a:t>которые </a:t>
            </a:r>
            <a:r>
              <a:rPr lang="ru-RU" sz="3200" dirty="0">
                <a:solidFill>
                  <a:schemeClr val="bg1"/>
                </a:solidFill>
              </a:rPr>
              <a:t> живут там, могут погибнуть от загрязнения!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0007_image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894"/>
            <a:ext cx="8715436" cy="6215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Пеночка летает, песенку поёт.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Мошек собирает, в гнёздышко несёт.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Гнёздышко на ветке скрыто под листочком.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нём щебечут детки с тоненьким пушком.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Прибежали дети, гнёздышко нашли.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Птенчиков забрали, домой унесли.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Прилетела пеночка, птенцов не нашла.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тоски и скуки птичка умерла.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0"/>
            <a:ext cx="7800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нельзя трогать  гнёзда птиц?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000240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B09C7"/>
                </a:solidFill>
              </a:rPr>
              <a:t>Надо всегда помнить всем взрослым и детям, что Земля - это общий наш дом, человек живя в этом доме должен быть добрым, заботиться, чтобы всему живому было хорошо.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09E7A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Задача : Охрана природы и бережное отношение к ней.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Цель: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Привить любовь к природе и окружающей среде;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Расширить кругозор и любознательность детей;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Бережное отношение ко всему живому.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7251415_www.radionetplus.ru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16813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28604"/>
            <a:ext cx="4048527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Что </a:t>
            </a: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такое лес?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Сосны до небес,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Берёзы и дубы,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Ягоды, грибы...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Звериные тропинки,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Пригорки и </a:t>
            </a:r>
            <a:r>
              <a:rPr lang="ru-RU" sz="2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низинки</a:t>
            </a: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Мягкая трава,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На суку сова.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Ландыш серебристый,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Воздух чистый-чистый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И родник с живой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Ключевой водой.</a:t>
            </a:r>
            <a:endParaRPr lang="ru-RU" sz="28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Знаете ли вы что даёт нам лес?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B050"/>
                </a:solidFill>
              </a:rPr>
              <a:t>Деревья очищают и увлажняют воздух, создают прохладу, некоторые - дают вкусные съедобные плоды. Спиленное дерево - это строительный материал: из высушенных стволов делают доски, фанеру, мебель, игрушки, бумагу. Деревья растут медленно, поэтому их нужно беречь. Надо охранять деревья, заботиться о них, иногда ласково с ними разговаривать, а весной вместе с родителями сажать молодые деревца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76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133"/>
            <a:ext cx="9144000" cy="7027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86446" y="4357694"/>
            <a:ext cx="419826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/>
              <a:t>Весной веселит,</a:t>
            </a:r>
            <a:br>
              <a:rPr lang="ru-RU" sz="2800" b="1" dirty="0"/>
            </a:br>
            <a:r>
              <a:rPr lang="ru-RU" sz="2800" b="1" dirty="0"/>
              <a:t>Летом холодит,</a:t>
            </a:r>
            <a:br>
              <a:rPr lang="ru-RU" sz="2800" b="1" dirty="0"/>
            </a:br>
            <a:r>
              <a:rPr lang="ru-RU" sz="2800" b="1" dirty="0"/>
              <a:t>Осенью питает,</a:t>
            </a:r>
            <a:br>
              <a:rPr lang="ru-RU" sz="2800" b="1" dirty="0"/>
            </a:br>
            <a:r>
              <a:rPr lang="ru-RU" sz="2800" b="1" dirty="0"/>
              <a:t>Зимой согревает. (Дерево)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6813" y="2967335"/>
            <a:ext cx="511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742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Знаете ли вы кто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742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живёт в лесу?</a:t>
            </a:r>
            <a:endParaRPr lang="ru-RU" sz="5400" b="1" cap="none" spc="0" dirty="0">
              <a:ln w="11430"/>
              <a:solidFill>
                <a:srgbClr val="07427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_3702_oboi_medvedi_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Хозяин лесной просыпается весной,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А зимой под вьюжный вой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Спит в избушке снеговой.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9295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 ушей, не видно ножек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Шар в колючках это …..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672023_belki_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001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Рыжий хвостик тут и там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Промелькнул вдруг по кустам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Смотрит в след ей девочка,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A1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Знает это..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A1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234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2</vt:lpstr>
      <vt:lpstr>Задача : Охрана природы и бережное отношение к ней.</vt:lpstr>
      <vt:lpstr>Слайд 3</vt:lpstr>
      <vt:lpstr>Знаете ли вы что даёт нам лес?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Почему нельзя рвать цветы?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igor</cp:lastModifiedBy>
  <cp:revision>13</cp:revision>
  <dcterms:created xsi:type="dcterms:W3CDTF">2014-05-19T16:43:35Z</dcterms:created>
  <dcterms:modified xsi:type="dcterms:W3CDTF">2015-04-06T19:18:36Z</dcterms:modified>
</cp:coreProperties>
</file>