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8" r:id="rId2"/>
    <p:sldId id="259" r:id="rId3"/>
    <p:sldId id="305" r:id="rId4"/>
    <p:sldId id="302" r:id="rId5"/>
    <p:sldId id="279" r:id="rId6"/>
    <p:sldId id="30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2D984-E251-4D54-8A59-F0D01A2ECE65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DBE292-747C-4167-B857-70956A96F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CEFD6-E84D-4D71-8A44-A88FFE5376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33B2-721D-4C44-AD91-19EE8726DD5B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1E31-5DAE-46EC-BEC6-3B790F724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2CF7-9F9C-466C-A345-641B180ADFA5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AF49-37C5-4315-940D-947BB4CAC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4D8-C6D4-459A-988A-85AA3B0AD10D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E963-05E2-4C8D-9147-30D69A87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7382-8802-4B3A-B396-562B1D773E88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8507-95A0-41C6-90AA-E5551C9C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AC84-0614-4BBC-B714-0B625A02857F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7C9D-620D-4998-89F6-F6AC1418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CC49-AECE-42FF-8642-F451A9912AE7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A196-A73F-4FCE-8260-F65848C1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E143-49D6-4F55-BA03-8DE727A524C4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42E0-8E8D-4E06-B0F3-619DD7E3C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910E-FE2C-4BD6-BABB-97DD7D3B2A1B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3E24-09FD-40B4-858D-55C9E009F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27BB-2D3F-48FA-B61C-FD017DE0E401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E825-D3DE-4FE0-98DE-FD929AC1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6EAC-DAB8-460F-A0A9-10747806F39D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9ECD-5F4F-432C-B59C-4604BBC23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A66E-F1D9-43E7-90A7-8FEDF8710617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72A9-A143-48D7-B80D-1335EC61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DCE3AF-B3D9-44D6-9867-38921AE6FCF0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5D483-2D0B-4E91-AF5A-82D79168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7.gif"/><Relationship Id="rId7" Type="http://schemas.openxmlformats.org/officeDocument/2006/relationships/image" Target="../media/image30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0.png"/><Relationship Id="rId9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4.xml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slide" Target="slide5.xml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42938" y="2143125"/>
            <a:ext cx="8229600" cy="2000250"/>
          </a:xfrm>
        </p:spPr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</a:rPr>
              <a:t>Мультимедийная игра </a:t>
            </a:r>
            <a:br>
              <a:rPr lang="ru-RU" b="1" u="sng" smtClean="0">
                <a:solidFill>
                  <a:srgbClr val="FF0000"/>
                </a:solidFill>
              </a:rPr>
            </a:br>
            <a:r>
              <a:rPr lang="ru-RU" b="1" u="sng" smtClean="0">
                <a:solidFill>
                  <a:srgbClr val="FF0000"/>
                </a:solidFill>
              </a:rPr>
              <a:t> «Найди лишнее»</a:t>
            </a:r>
          </a:p>
        </p:txBody>
      </p:sp>
      <p:pic>
        <p:nvPicPr>
          <p:cNvPr id="2051" name="Рисунок 34" descr="elky5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29000"/>
            <a:ext cx="11477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5" descr="palma2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929188"/>
            <a:ext cx="10112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37" descr="tcvet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286125"/>
            <a:ext cx="1146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33" descr="derev4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929188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MCj024619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428625"/>
            <a:ext cx="1417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214313" y="0"/>
            <a:ext cx="12334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 descr="bus-driver19477r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71500"/>
            <a:ext cx="15224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056E-7 L 0.21979 0.105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39 L 0.66459 0.097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Копия (3) img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754" y="4143380"/>
            <a:ext cx="2617692" cy="1928826"/>
          </a:xfrm>
          <a:prstGeom prst="roundRect">
            <a:avLst/>
          </a:prstGeom>
          <a:noFill/>
        </p:spPr>
      </p:pic>
      <p:pic>
        <p:nvPicPr>
          <p:cNvPr id="7" name="Picture 4" descr="C:\Documents and Settings\Татьяна\Local Settings\Temporary Internet Files\Content.IE5\5R0MLQ3U\MCj04319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214813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Паровоз еде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1285875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обычный самолё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1214438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Воздушные шари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20716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орабль сголубыми парусам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2071688"/>
            <a:ext cx="1428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215063" y="4071938"/>
            <a:ext cx="2928937" cy="278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9297 L 0.79271 0.617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5874 L 0.41719 0.47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958E-6 L -0.00486 0.5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1221E-6 L 0.73177 -0.01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5097E-6 L 0.45139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Татьяна\Local Settings\Temporary Internet Files\Content.IE5\TV02RKRO\MCj04321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165600"/>
            <a:ext cx="22860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4" descr="troleybus_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643063"/>
            <a:ext cx="29622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7" descr="tax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71625"/>
            <a:ext cx="31432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bus-driver19477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914775"/>
            <a:ext cx="30003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50" y="4071938"/>
            <a:ext cx="3143250" cy="278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7" descr="C:\Documents and Settings\Татьяна\Local Settings\Temporary Internet Files\Content.IE5\WOJERP5O\MCj041186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1357313"/>
            <a:ext cx="22780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0.11101 C 0.22014 0.19959 0.325 0.28863 0.41944 0.34089 C 0.51406 0.39316 0.63872 0.41143 0.68281 0.4257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35615E-6 C 0.13073 0.15288 0.26164 0.30598 0.31389 0.36703 " pathEditMode="relative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39 L 0.66459 0.097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5097E-6 L 0.37032 0.005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Корз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286000"/>
            <a:ext cx="4214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vish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0470">
            <a:off x="261938" y="1403350"/>
            <a:ext cx="17859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1.liveinternet.ru/images/attach/c/5/89/57/89057193_fa8068ea31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1357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anan17 копия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3279">
            <a:off x="2744788" y="3257550"/>
            <a:ext cx="2222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alina07 копия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3429000"/>
            <a:ext cx="18256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MCj024619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357313"/>
            <a:ext cx="19177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MCj0123229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813" y="4929188"/>
            <a:ext cx="2514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12142 L 0.37431 0.31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031E-6 L 0.52761 -0.220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21554E-7 L 0.6132 -0.098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69 -0.00116 L 0.54705 0.407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53.radikal.ru/i139/1108/44/08336f3d82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1695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Корз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595563"/>
            <a:ext cx="392906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ood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1428750"/>
            <a:ext cx="18288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Cj01935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4214813"/>
            <a:ext cx="24526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MCj012319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428750"/>
            <a:ext cx="1895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Cj024620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71813"/>
            <a:ext cx="1928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j019357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75" y="1928813"/>
            <a:ext cx="1752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012E-6 L 0.23629 0.2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6772E-7 L 0.56007 0.016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3154E-6 L 0.16423 0.187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0023 L 0.64757 -0.00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0208 L 0.06423 0.234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3 -0.11055 L 0.47639 -0.074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9593E-6 L 0.36232 -0.010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9463E-6 L 0.30399 0.197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2786063"/>
            <a:ext cx="40719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21468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10" t="10896" r="5446" b="5569"/>
          <a:stretch>
            <a:fillRect/>
          </a:stretch>
        </p:blipFill>
        <p:spPr bwMode="auto">
          <a:xfrm>
            <a:off x="5572125" y="1714500"/>
            <a:ext cx="17859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3000375" y="3286125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24606" r="12498" b="36021"/>
          <a:stretch>
            <a:fillRect/>
          </a:stretch>
        </p:blipFill>
        <p:spPr bwMode="auto">
          <a:xfrm rot="2273604">
            <a:off x="417513" y="5287963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5072063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86" t="6168" r="29565" b="22910"/>
          <a:stretch>
            <a:fillRect/>
          </a:stretch>
        </p:blipFill>
        <p:spPr bwMode="auto">
          <a:xfrm>
            <a:off x="3286125" y="1571625"/>
            <a:ext cx="1214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500188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08E-7 L 0.279 0.47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2322E-6 L 0.44723 -0.03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3386E-6 L 0.70174 -0.16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6383E-6 L 0.77413 0.36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056E-7 L 0.21979 0.105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</Words>
  <Application>Microsoft Office PowerPoint</Application>
  <PresentationFormat>Экран (4:3)</PresentationFormat>
  <Paragraphs>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Мультимедийная игра   «Найди лишнее»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28</cp:revision>
  <dcterms:created xsi:type="dcterms:W3CDTF">2014-01-06T16:00:12Z</dcterms:created>
  <dcterms:modified xsi:type="dcterms:W3CDTF">2014-05-17T18:57:33Z</dcterms:modified>
</cp:coreProperties>
</file>