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26"/>
  </p:notesMasterIdLst>
  <p:sldIdLst>
    <p:sldId id="256" r:id="rId2"/>
    <p:sldId id="259" r:id="rId3"/>
    <p:sldId id="257" r:id="rId4"/>
    <p:sldId id="258" r:id="rId5"/>
    <p:sldId id="260" r:id="rId6"/>
    <p:sldId id="276" r:id="rId7"/>
    <p:sldId id="280" r:id="rId8"/>
    <p:sldId id="284" r:id="rId9"/>
    <p:sldId id="285" r:id="rId10"/>
    <p:sldId id="265" r:id="rId11"/>
    <p:sldId id="278" r:id="rId12"/>
    <p:sldId id="279" r:id="rId13"/>
    <p:sldId id="283" r:id="rId14"/>
    <p:sldId id="268" r:id="rId15"/>
    <p:sldId id="282" r:id="rId16"/>
    <p:sldId id="269" r:id="rId17"/>
    <p:sldId id="281" r:id="rId18"/>
    <p:sldId id="270" r:id="rId19"/>
    <p:sldId id="271" r:id="rId20"/>
    <p:sldId id="277" r:id="rId21"/>
    <p:sldId id="272" r:id="rId22"/>
    <p:sldId id="274" r:id="rId23"/>
    <p:sldId id="286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6B5F5-CA9C-4845-B56C-D4974DA7E576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66241-D56D-4FF0-A5E3-3591A6CB4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87B5-5492-44E5-B50A-C4501223E60F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CF71-2BD0-486A-B3F9-9D4E02B9E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87B5-5492-44E5-B50A-C4501223E60F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CF71-2BD0-486A-B3F9-9D4E02B9E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87B5-5492-44E5-B50A-C4501223E60F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CF71-2BD0-486A-B3F9-9D4E02B9E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87B5-5492-44E5-B50A-C4501223E60F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CF71-2BD0-486A-B3F9-9D4E02B9E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87B5-5492-44E5-B50A-C4501223E60F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CF71-2BD0-486A-B3F9-9D4E02B9E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87B5-5492-44E5-B50A-C4501223E60F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CF71-2BD0-486A-B3F9-9D4E02B9E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87B5-5492-44E5-B50A-C4501223E60F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CF71-2BD0-486A-B3F9-9D4E02B9E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87B5-5492-44E5-B50A-C4501223E60F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CF71-2BD0-486A-B3F9-9D4E02B9E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87B5-5492-44E5-B50A-C4501223E60F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CF71-2BD0-486A-B3F9-9D4E02B9E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87B5-5492-44E5-B50A-C4501223E60F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CF71-2BD0-486A-B3F9-9D4E02B9E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87B5-5492-44E5-B50A-C4501223E60F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FDCF71-2BD0-486A-B3F9-9D4E02B9EF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B187B5-5492-44E5-B50A-C4501223E60F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FDCF71-2BD0-486A-B3F9-9D4E02B9EFC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3116"/>
            <a:ext cx="7772400" cy="3286148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ru-RU" sz="8000" b="1" dirty="0"/>
              <a:t/>
            </a:r>
            <a:br>
              <a:rPr lang="ru-RU" sz="8000" b="1" dirty="0"/>
            </a:br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ru-RU" sz="8000" b="1" dirty="0"/>
              <a:t/>
            </a:r>
            <a:br>
              <a:rPr lang="ru-RU" sz="8000" b="1" dirty="0"/>
            </a:br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ru-RU" sz="8000" b="1" dirty="0"/>
              <a:t/>
            </a:r>
            <a:br>
              <a:rPr lang="ru-RU" sz="8000" b="1" dirty="0"/>
            </a:br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ru-RU" sz="8000" b="1" dirty="0"/>
              <a:t/>
            </a:r>
            <a:br>
              <a:rPr lang="ru-RU" sz="8000" b="1" dirty="0"/>
            </a:br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ru-RU" sz="8000" b="1" dirty="0"/>
              <a:t/>
            </a:r>
            <a:br>
              <a:rPr lang="ru-RU" sz="8000" b="1" dirty="0"/>
            </a:br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ru-RU" sz="8000" b="1" dirty="0"/>
              <a:t/>
            </a:r>
            <a:br>
              <a:rPr lang="ru-RU" sz="8000" b="1" dirty="0"/>
            </a:br>
            <a:r>
              <a:rPr lang="ru-RU" sz="8000" b="1" dirty="0" smtClean="0"/>
              <a:t>Любимый город</a:t>
            </a:r>
            <a:br>
              <a:rPr lang="ru-RU" sz="8000" b="1" dirty="0" smtClean="0"/>
            </a:br>
            <a:r>
              <a:rPr lang="ru-RU" sz="8000" b="1" dirty="0"/>
              <a:t/>
            </a:r>
            <a:br>
              <a:rPr lang="ru-RU" sz="8000" b="1" dirty="0"/>
            </a:br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ru-RU" sz="8000" b="1" dirty="0"/>
              <a:t/>
            </a:r>
            <a:br>
              <a:rPr lang="ru-RU" sz="8000" b="1" dirty="0"/>
            </a:br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ru-RU" sz="8000" b="1" dirty="0"/>
              <a:t/>
            </a:r>
            <a:br>
              <a:rPr lang="ru-RU" sz="8000" b="1" dirty="0"/>
            </a:br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ru-RU" sz="8000" b="1" dirty="0"/>
              <a:t/>
            </a:r>
            <a:br>
              <a:rPr lang="ru-RU" sz="8000" b="1" dirty="0"/>
            </a:br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ru-RU" sz="8000" b="1" dirty="0"/>
              <a:t/>
            </a:r>
            <a:br>
              <a:rPr lang="ru-RU" sz="8000" b="1" dirty="0"/>
            </a:br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ru-RU" sz="8000" b="1" dirty="0"/>
              <a:t/>
            </a:r>
            <a:br>
              <a:rPr lang="ru-RU" sz="8000" b="1" dirty="0"/>
            </a:br>
            <a:endParaRPr lang="ru-RU" sz="8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00042"/>
            <a:ext cx="8173814" cy="264320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8000" dirty="0" smtClean="0"/>
              <a:t>Любимый город</a:t>
            </a:r>
          </a:p>
          <a:p>
            <a:pPr algn="ctr"/>
            <a:endParaRPr lang="ru-RU" sz="8000" dirty="0" smtClean="0"/>
          </a:p>
          <a:p>
            <a:pPr algn="ctr"/>
            <a:r>
              <a:rPr lang="ru-RU" sz="3200" b="1" dirty="0" smtClean="0"/>
              <a:t>                                                                       </a:t>
            </a:r>
            <a:endParaRPr lang="ru-RU" sz="8000" dirty="0" smtClean="0"/>
          </a:p>
          <a:p>
            <a:pPr algn="ctr"/>
            <a:endParaRPr lang="ru-RU" sz="8000" dirty="0" smtClean="0"/>
          </a:p>
          <a:p>
            <a:pPr algn="ctr"/>
            <a:endParaRPr lang="ru-RU" sz="8000" dirty="0" smtClean="0"/>
          </a:p>
          <a:p>
            <a:pPr algn="ctr"/>
            <a:endParaRPr lang="ru-RU" sz="8000" dirty="0" smtClean="0"/>
          </a:p>
          <a:p>
            <a:pPr algn="ctr"/>
            <a:endParaRPr lang="ru-RU" sz="8000" dirty="0" smtClean="0"/>
          </a:p>
          <a:p>
            <a:pPr algn="ctr"/>
            <a:endParaRPr lang="ru-RU" sz="3600" dirty="0" smtClean="0"/>
          </a:p>
          <a:p>
            <a:pPr algn="ctr"/>
            <a:endParaRPr lang="ru-RU" sz="8000" dirty="0"/>
          </a:p>
        </p:txBody>
      </p:sp>
      <p:pic>
        <p:nvPicPr>
          <p:cNvPr id="4" name="Рисунок 3" descr="novokujbishevsk-620x2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571612"/>
            <a:ext cx="7072362" cy="40830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8662" y="5562998"/>
            <a:ext cx="7143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b="1" dirty="0" smtClean="0">
                <a:solidFill>
                  <a:prstClr val="white"/>
                </a:solidFill>
              </a:rPr>
              <a:t>Подготовила: </a:t>
            </a:r>
            <a:r>
              <a:rPr lang="ru-RU" b="1" dirty="0" smtClean="0">
                <a:solidFill>
                  <a:prstClr val="white"/>
                </a:solidFill>
              </a:rPr>
              <a:t>воспитатель</a:t>
            </a:r>
          </a:p>
          <a:p>
            <a:pPr lvl="0"/>
            <a:r>
              <a:rPr lang="ru-RU" b="1" dirty="0" smtClean="0">
                <a:solidFill>
                  <a:prstClr val="white"/>
                </a:solidFill>
              </a:rPr>
              <a:t>                                                                    Казанкова  Вера  Викторовна</a:t>
            </a:r>
            <a:endParaRPr lang="ru-RU" dirty="0"/>
          </a:p>
        </p:txBody>
      </p:sp>
    </p:spTree>
  </p:cSld>
  <p:clrMapOvr>
    <a:masterClrMapping/>
  </p:clrMapOvr>
  <p:transition spd="med" advClick="0" advTm="0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>           </a:t>
            </a:r>
            <a:r>
              <a:rPr lang="ru-RU" sz="5300" b="1" dirty="0" smtClean="0"/>
              <a:t>Промышленность</a:t>
            </a:r>
            <a:br>
              <a:rPr lang="ru-RU" sz="5300" b="1" dirty="0" smtClean="0"/>
            </a:br>
            <a:r>
              <a:rPr lang="ru-RU" sz="5300" b="1" dirty="0" smtClean="0"/>
              <a:t>          </a:t>
            </a:r>
            <a:r>
              <a:rPr lang="ru-RU" sz="3600" b="1" dirty="0" smtClean="0"/>
              <a:t>НПЗ                                Нефтехимия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                    </a:t>
            </a:r>
            <a:endParaRPr lang="ru-RU" sz="2400" b="1" dirty="0" smtClean="0"/>
          </a:p>
          <a:p>
            <a:pPr>
              <a:buNone/>
            </a:pPr>
            <a:r>
              <a:rPr lang="ru-RU" sz="1800" b="1" dirty="0" smtClean="0"/>
              <a:t>                                     </a:t>
            </a:r>
            <a:endParaRPr lang="ru-RU" sz="1800" b="1" dirty="0"/>
          </a:p>
        </p:txBody>
      </p:sp>
      <p:pic>
        <p:nvPicPr>
          <p:cNvPr id="4" name="Рисунок 3" descr="завод нп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071678"/>
            <a:ext cx="4250561" cy="4429156"/>
          </a:xfrm>
          <a:prstGeom prst="rect">
            <a:avLst/>
          </a:prstGeom>
        </p:spPr>
      </p:pic>
      <p:pic>
        <p:nvPicPr>
          <p:cNvPr id="5" name="Рисунок 4" descr="нефтехим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071678"/>
            <a:ext cx="4071966" cy="4429156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/>
              <a:t>Самараоргсинтез</a:t>
            </a:r>
            <a:r>
              <a:rPr lang="ru-RU" sz="3200" b="1" dirty="0" smtClean="0"/>
              <a:t>                           Завод</a:t>
            </a:r>
            <a:br>
              <a:rPr lang="ru-RU" sz="3200" b="1" dirty="0" smtClean="0"/>
            </a:br>
            <a:r>
              <a:rPr lang="ru-RU" sz="3200" b="1" dirty="0" smtClean="0"/>
              <a:t>                                                   масел и присадок</a:t>
            </a:r>
            <a:endParaRPr lang="ru-RU" sz="3200" b="1" dirty="0"/>
          </a:p>
        </p:txBody>
      </p:sp>
      <p:pic>
        <p:nvPicPr>
          <p:cNvPr id="5" name="Рисунок 4" descr="масел и присад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928802"/>
            <a:ext cx="4071966" cy="4429156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538542"/>
          </a:xfrm>
        </p:spPr>
        <p:txBody>
          <a:bodyPr/>
          <a:lstStyle/>
          <a:p>
            <a:pPr>
              <a:buNone/>
            </a:pPr>
            <a:endParaRPr lang="ru-RU" b="1" dirty="0"/>
          </a:p>
        </p:txBody>
      </p:sp>
      <p:pic>
        <p:nvPicPr>
          <p:cNvPr id="7" name="Рисунок 6" descr="самараоргсинтез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928802"/>
            <a:ext cx="3857652" cy="4429156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           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              Тэц-1               Деревообрабатывающий </a:t>
            </a:r>
            <a:r>
              <a:rPr lang="ru-RU" sz="3600" dirty="0" smtClean="0"/>
              <a:t>                                          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                                                      комбинат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b="1" dirty="0" smtClean="0"/>
              <a:t>            </a:t>
            </a:r>
            <a:endParaRPr lang="ru-RU" sz="2400" b="1" dirty="0" smtClean="0"/>
          </a:p>
          <a:p>
            <a:pPr algn="r">
              <a:buNone/>
            </a:pPr>
            <a:endParaRPr lang="ru-RU" sz="2400" b="1" dirty="0" smtClean="0"/>
          </a:p>
          <a:p>
            <a:pPr algn="r">
              <a:buNone/>
            </a:pPr>
            <a:r>
              <a:rPr lang="ru-RU" sz="2400" b="1" dirty="0" smtClean="0"/>
              <a:t>                                                     </a:t>
            </a:r>
            <a:endParaRPr lang="ru-RU" sz="2400" b="1" dirty="0"/>
          </a:p>
        </p:txBody>
      </p:sp>
      <p:pic>
        <p:nvPicPr>
          <p:cNvPr id="4" name="Рисунок 3" descr="деревообрабатывающ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928802"/>
            <a:ext cx="4143404" cy="4572032"/>
          </a:xfrm>
          <a:prstGeom prst="rect">
            <a:avLst/>
          </a:prstGeom>
        </p:spPr>
      </p:pic>
      <p:pic>
        <p:nvPicPr>
          <p:cNvPr id="5" name="Рисунок 4" descr="тэц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928802"/>
            <a:ext cx="4148769" cy="4572032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Завод масел и присадок           </a:t>
            </a:r>
            <a:r>
              <a:rPr lang="ru-RU" sz="2800" b="1" dirty="0" err="1" smtClean="0"/>
              <a:t>Новокуйбышевскхлеб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/>
          </a:p>
        </p:txBody>
      </p:sp>
      <p:pic>
        <p:nvPicPr>
          <p:cNvPr id="4" name="Рисунок 3" descr="завод катализатор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928802"/>
            <a:ext cx="4000528" cy="4429156"/>
          </a:xfrm>
          <a:prstGeom prst="rect">
            <a:avLst/>
          </a:prstGeom>
        </p:spPr>
      </p:pic>
      <p:pic>
        <p:nvPicPr>
          <p:cNvPr id="5" name="Рисунок 4" descr="хле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143116"/>
            <a:ext cx="4071965" cy="4214842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/>
              <a:t>             Памятные места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3100" b="1" dirty="0" smtClean="0"/>
              <a:t> вокзал «Новокуйбышевск»          Трест № 25</a:t>
            </a:r>
            <a:r>
              <a:rPr lang="ru-RU" sz="4400" b="1" dirty="0" smtClean="0"/>
              <a:t>  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8000" b="1" dirty="0" smtClean="0"/>
          </a:p>
          <a:p>
            <a:pPr>
              <a:buNone/>
            </a:pPr>
            <a:endParaRPr lang="ru-RU" sz="8000" b="1" dirty="0" smtClean="0"/>
          </a:p>
          <a:p>
            <a:pPr>
              <a:buNone/>
            </a:pPr>
            <a:endParaRPr lang="ru-RU" sz="4500" b="1" dirty="0" smtClean="0"/>
          </a:p>
          <a:p>
            <a:pPr>
              <a:buNone/>
            </a:pPr>
            <a:endParaRPr lang="ru-RU" sz="4500" b="1" dirty="0" smtClean="0"/>
          </a:p>
          <a:p>
            <a:pPr>
              <a:buNone/>
            </a:pPr>
            <a:endParaRPr lang="ru-RU" sz="45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   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8000" b="1" dirty="0" smtClean="0"/>
              <a:t>                                                                                                         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/>
          </a:p>
        </p:txBody>
      </p:sp>
      <p:pic>
        <p:nvPicPr>
          <p:cNvPr id="4" name="Рисунок 3" descr="новокуйбышевск-вокза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928802"/>
            <a:ext cx="4214842" cy="4572032"/>
          </a:xfrm>
          <a:prstGeom prst="rect">
            <a:avLst/>
          </a:prstGeom>
        </p:spPr>
      </p:pic>
      <p:pic>
        <p:nvPicPr>
          <p:cNvPr id="5" name="Рисунок 4" descr="здание трест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857364"/>
            <a:ext cx="4143404" cy="4572032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      Автостанция                           ДК «Русь»</a:t>
            </a:r>
            <a:endParaRPr lang="ru-RU" sz="32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                                                                             </a:t>
            </a:r>
            <a:endParaRPr lang="ru-RU" b="1" dirty="0"/>
          </a:p>
        </p:txBody>
      </p:sp>
      <p:pic>
        <p:nvPicPr>
          <p:cNvPr id="6" name="Рисунок 5" descr="автостанц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500306"/>
            <a:ext cx="3929090" cy="4000528"/>
          </a:xfrm>
          <a:prstGeom prst="rect">
            <a:avLst/>
          </a:prstGeom>
        </p:spPr>
      </p:pic>
      <p:pic>
        <p:nvPicPr>
          <p:cNvPr id="8" name="Рисунок 7" descr="кин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714620"/>
            <a:ext cx="4150273" cy="378621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/>
              <a:t>                     </a:t>
            </a:r>
            <a:r>
              <a:rPr lang="ru-RU" sz="6000" b="1" dirty="0" smtClean="0"/>
              <a:t>Памятники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    </a:t>
            </a:r>
            <a:r>
              <a:rPr lang="ru-RU" sz="2700" b="1" dirty="0" smtClean="0"/>
              <a:t>Героям локальных войн                        В.И.Ленину</a:t>
            </a:r>
            <a:r>
              <a:rPr lang="ru-RU" sz="2700" dirty="0" smtClean="0"/>
              <a:t> </a:t>
            </a:r>
            <a:endParaRPr lang="ru-RU" sz="2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    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                 </a:t>
            </a:r>
            <a:endParaRPr lang="ru-RU" sz="1800" b="1" dirty="0"/>
          </a:p>
        </p:txBody>
      </p:sp>
      <p:pic>
        <p:nvPicPr>
          <p:cNvPr id="4" name="Рисунок 3" descr="локальные войн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071678"/>
            <a:ext cx="3929090" cy="4572032"/>
          </a:xfrm>
          <a:prstGeom prst="rect">
            <a:avLst/>
          </a:prstGeom>
        </p:spPr>
      </p:pic>
      <p:pic>
        <p:nvPicPr>
          <p:cNvPr id="6" name="Рисунок 5" descr="лени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071678"/>
            <a:ext cx="3929090" cy="4572032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Мемориальный комплекс ко                                   Памятник героям </a:t>
            </a:r>
            <a:br>
              <a:rPr lang="ru-RU" sz="2000" b="1" dirty="0" smtClean="0"/>
            </a:br>
            <a:r>
              <a:rPr lang="ru-RU" sz="2000" b="1" dirty="0" smtClean="0"/>
              <a:t>                дню победы                                                 гражданской войны</a:t>
            </a:r>
            <a:endParaRPr lang="ru-RU" sz="2000" b="1" dirty="0"/>
          </a:p>
        </p:txBody>
      </p:sp>
      <p:pic>
        <p:nvPicPr>
          <p:cNvPr id="4" name="Содержимое 3" descr="вечный огон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857364"/>
            <a:ext cx="4373121" cy="4714908"/>
          </a:xfrm>
        </p:spPr>
      </p:pic>
      <p:pic>
        <p:nvPicPr>
          <p:cNvPr id="5" name="Рисунок 4" descr="кадомце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928802"/>
            <a:ext cx="4000528" cy="464347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Достопримечательности</a:t>
            </a:r>
            <a:br>
              <a:rPr lang="ru-RU" sz="4000" b="1" dirty="0" smtClean="0"/>
            </a:br>
            <a:r>
              <a:rPr lang="ru-RU" sz="4000" b="1" dirty="0" smtClean="0"/>
              <a:t>        </a:t>
            </a:r>
            <a:r>
              <a:rPr lang="ru-RU" sz="2700" b="1" dirty="0" smtClean="0"/>
              <a:t>гостиница»Веста»                        музей истории города</a:t>
            </a:r>
            <a:endParaRPr lang="ru-RU" sz="2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/>
              <a:t>          </a:t>
            </a:r>
            <a:r>
              <a:rPr lang="ru-RU" b="1" dirty="0" smtClean="0"/>
              <a:t>                                         </a:t>
            </a:r>
            <a:r>
              <a:rPr lang="ru-RU" sz="2400" b="1" dirty="0" smtClean="0"/>
              <a:t>                                                                          </a:t>
            </a:r>
          </a:p>
          <a:p>
            <a:pPr>
              <a:buNone/>
            </a:pPr>
            <a:r>
              <a:rPr lang="ru-RU" sz="1600" b="1" dirty="0" smtClean="0"/>
              <a:t>                                                                                                                                     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800" b="1" dirty="0" smtClean="0"/>
              <a:t>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1800" b="1" dirty="0" smtClean="0"/>
              <a:t>                                                                                                </a:t>
            </a:r>
            <a:endParaRPr lang="ru-RU" sz="1800" b="1" dirty="0"/>
          </a:p>
        </p:txBody>
      </p:sp>
      <p:pic>
        <p:nvPicPr>
          <p:cNvPr id="5" name="Рисунок 4" descr="вес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3116"/>
            <a:ext cx="4148796" cy="4429156"/>
          </a:xfrm>
          <a:prstGeom prst="rect">
            <a:avLst/>
          </a:prstGeom>
        </p:spPr>
      </p:pic>
      <p:pic>
        <p:nvPicPr>
          <p:cNvPr id="7" name="Рисунок 6" descr="музе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143116"/>
            <a:ext cx="4000528" cy="4357717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Торгово-развлекательный                     Дворец культуры</a:t>
            </a:r>
            <a:br>
              <a:rPr lang="ru-RU" sz="2400" b="1" dirty="0" smtClean="0"/>
            </a:br>
            <a:r>
              <a:rPr lang="ru-RU" sz="2400" b="1" dirty="0" smtClean="0"/>
              <a:t>комплекс»Сити-парк»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                                                                                                        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                                                                                               </a:t>
            </a:r>
            <a:endParaRPr lang="ru-RU" sz="1800" b="1" dirty="0"/>
          </a:p>
        </p:txBody>
      </p:sp>
      <p:pic>
        <p:nvPicPr>
          <p:cNvPr id="4" name="Рисунок 3" descr="сити-пар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3116"/>
            <a:ext cx="4071966" cy="4357718"/>
          </a:xfrm>
          <a:prstGeom prst="rect">
            <a:avLst/>
          </a:prstGeom>
        </p:spPr>
      </p:pic>
      <p:pic>
        <p:nvPicPr>
          <p:cNvPr id="5" name="Рисунок 4" descr="культур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143116"/>
            <a:ext cx="4143404" cy="4357718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038872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3600" b="1" dirty="0" smtClean="0"/>
              <a:t>«Тот уголок  земли , где ты увидел мир,  где сделал первый шаг, всегда должен быть для тебя самым лучшим на свете»</a:t>
            </a:r>
          </a:p>
          <a:p>
            <a:pPr algn="r">
              <a:buNone/>
            </a:pPr>
            <a:r>
              <a:rPr lang="ru-RU" sz="3200" b="1" dirty="0" smtClean="0"/>
              <a:t>(</a:t>
            </a:r>
            <a:r>
              <a:rPr lang="ru-RU" sz="3200" b="1" dirty="0" err="1" smtClean="0"/>
              <a:t>Э.Межелайтис</a:t>
            </a:r>
            <a:r>
              <a:rPr lang="ru-RU" sz="3200" b="1" dirty="0" smtClean="0"/>
              <a:t>)</a:t>
            </a:r>
            <a:endParaRPr lang="ru-RU" sz="3200" b="1" dirty="0"/>
          </a:p>
        </p:txBody>
      </p:sp>
    </p:spTree>
  </p:cSld>
  <p:clrMapOvr>
    <a:masterClrMapping/>
  </p:clrMapOvr>
  <p:transition spd="med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             Хирургический                                               Парк «Победы</a:t>
            </a:r>
            <a:br>
              <a:rPr lang="ru-RU" sz="2400" b="1" dirty="0" smtClean="0"/>
            </a:br>
            <a:r>
              <a:rPr lang="ru-RU" dirty="0" smtClean="0"/>
              <a:t>           </a:t>
            </a:r>
            <a:r>
              <a:rPr lang="ru-RU" sz="2700" b="1" dirty="0" smtClean="0"/>
              <a:t>корпус</a:t>
            </a:r>
            <a:endParaRPr lang="ru-RU" sz="2700" b="1" dirty="0"/>
          </a:p>
        </p:txBody>
      </p:sp>
      <p:pic>
        <p:nvPicPr>
          <p:cNvPr id="11" name="Содержимое 10" descr="дуб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76" y="2000240"/>
            <a:ext cx="4143404" cy="4500594"/>
          </a:xfrm>
        </p:spPr>
      </p:pic>
      <p:pic>
        <p:nvPicPr>
          <p:cNvPr id="5" name="Рисунок 4" descr="центральная бол-ц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000240"/>
            <a:ext cx="4071966" cy="450059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/>
              <a:t>          Они прославили наш город</a:t>
            </a:r>
            <a:br>
              <a:rPr lang="ru-RU" sz="4400" b="1" dirty="0" smtClean="0"/>
            </a:br>
            <a:r>
              <a:rPr lang="ru-RU" sz="4400" b="1" dirty="0" smtClean="0"/>
              <a:t>           </a:t>
            </a:r>
            <a:r>
              <a:rPr lang="ru-RU" sz="2700" b="1" dirty="0" smtClean="0"/>
              <a:t>Нефедов                                                      Конев</a:t>
            </a:r>
            <a:br>
              <a:rPr lang="ru-RU" sz="2700" b="1" dirty="0" smtClean="0"/>
            </a:br>
            <a:r>
              <a:rPr lang="ru-RU" sz="2700" b="1" dirty="0" smtClean="0"/>
              <a:t>          Александр Петрович                           Владимир Иванович</a:t>
            </a:r>
            <a:endParaRPr lang="ru-RU" sz="2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900" b="1" dirty="0" smtClean="0"/>
              <a:t>         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2900" b="1" dirty="0" smtClean="0"/>
              <a:t>                                                                                                                   </a:t>
            </a:r>
          </a:p>
          <a:p>
            <a:pPr>
              <a:buNone/>
            </a:pPr>
            <a:endParaRPr lang="ru-RU" sz="2900" b="1" dirty="0" smtClean="0"/>
          </a:p>
          <a:p>
            <a:pPr>
              <a:buNone/>
            </a:pPr>
            <a:r>
              <a:rPr lang="ru-RU" sz="2900" b="1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2900" b="1" dirty="0"/>
          </a:p>
        </p:txBody>
      </p:sp>
      <p:pic>
        <p:nvPicPr>
          <p:cNvPr id="4" name="Рисунок 3" descr="нефед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214554"/>
            <a:ext cx="4071966" cy="4238650"/>
          </a:xfrm>
          <a:prstGeom prst="rect">
            <a:avLst/>
          </a:prstGeom>
        </p:spPr>
      </p:pic>
      <p:pic>
        <p:nvPicPr>
          <p:cNvPr id="5" name="Рисунок 4" descr="коне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214554"/>
            <a:ext cx="4071966" cy="4214842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             </a:t>
            </a:r>
            <a:br>
              <a:rPr lang="ru-RU" sz="2400" b="1" dirty="0" smtClean="0"/>
            </a:br>
            <a:r>
              <a:rPr lang="ru-RU" sz="2400" b="1" dirty="0" smtClean="0"/>
              <a:t>                                                               </a:t>
            </a:r>
            <a:br>
              <a:rPr lang="ru-RU" sz="2400" b="1" dirty="0" smtClean="0"/>
            </a:br>
            <a:r>
              <a:rPr lang="ru-RU" sz="2400" b="1" dirty="0" smtClean="0"/>
              <a:t>               Федотова </a:t>
            </a:r>
            <a:br>
              <a:rPr lang="ru-RU" sz="2400" b="1" dirty="0" smtClean="0"/>
            </a:br>
            <a:r>
              <a:rPr lang="ru-RU" sz="2400" b="1" dirty="0" smtClean="0"/>
              <a:t>     Наталья Михайловна                                   Губарев Ярослав    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                                                                                                         </a:t>
            </a:r>
          </a:p>
        </p:txBody>
      </p:sp>
      <p:pic>
        <p:nvPicPr>
          <p:cNvPr id="4" name="Рисунок 3" descr="фот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285992"/>
            <a:ext cx="4000528" cy="4186257"/>
          </a:xfrm>
          <a:prstGeom prst="rect">
            <a:avLst/>
          </a:prstGeom>
        </p:spPr>
      </p:pic>
      <p:pic>
        <p:nvPicPr>
          <p:cNvPr id="5" name="Рисунок 4" descr="мальч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285992"/>
            <a:ext cx="4071966" cy="414340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r>
              <a:rPr lang="ru-RU" sz="4000" b="1" dirty="0" smtClean="0"/>
              <a:t>«Желаю городу родному </a:t>
            </a:r>
          </a:p>
          <a:p>
            <a:pPr algn="ctr">
              <a:buNone/>
            </a:pPr>
            <a:r>
              <a:rPr lang="ru-RU" sz="4000" b="1" dirty="0" smtClean="0"/>
              <a:t>Быть колыбелью добрых дел,</a:t>
            </a:r>
          </a:p>
          <a:p>
            <a:pPr algn="ctr">
              <a:buNone/>
            </a:pPr>
            <a:r>
              <a:rPr lang="ru-RU" sz="4000" b="1" dirty="0" smtClean="0"/>
              <a:t>И пусть ведет дорога к дому</a:t>
            </a:r>
          </a:p>
          <a:p>
            <a:pPr algn="ctr">
              <a:buNone/>
            </a:pPr>
            <a:r>
              <a:rPr lang="ru-RU" sz="4000" b="1" dirty="0" smtClean="0"/>
              <a:t>Улыбкой дорогих людей»</a:t>
            </a:r>
          </a:p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endParaRPr lang="ru-RU" sz="4800" dirty="0"/>
          </a:p>
        </p:txBody>
      </p:sp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5400" b="1" dirty="0" smtClean="0"/>
              <a:t>Спасибо за внимание!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/>
              <a:t>Цели и задачи</a:t>
            </a:r>
            <a:endParaRPr lang="ru-RU" sz="6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/>
              <a:t>Формировать интерес к «малой Родине»</a:t>
            </a:r>
          </a:p>
          <a:p>
            <a:r>
              <a:rPr lang="ru-RU" sz="2800" b="1" dirty="0" smtClean="0"/>
              <a:t>Закрепить и систематизировать знания детей о родном городе в прошлом и настоящем.</a:t>
            </a:r>
          </a:p>
          <a:p>
            <a:r>
              <a:rPr lang="ru-RU" sz="2800" b="1" dirty="0" smtClean="0"/>
              <a:t>Учить узнавать знакомые места на слайдах.</a:t>
            </a:r>
            <a:endParaRPr lang="ru-RU" sz="2800" b="1" dirty="0"/>
          </a:p>
        </p:txBody>
      </p:sp>
    </p:spTree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История возникновения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На месте современного города в 18 веке были основаны села :                   Русские , Мордовские и Чувашские Липяги.     В 1946 году, вскоре после Великой Отечественной войны, близ этих сел развернулось  строительство крупнейшего в стране нефтеперерабатывающего завода. Первоначально предполагалось, что рядом с ним будет расположен  поселок с населением примерно 14 тысяч человек . Однако местоположение оказалось столь выгодным, что  было принято решение о развитии поселка в крупный промышленный центр.</a:t>
            </a:r>
          </a:p>
          <a:p>
            <a:pPr>
              <a:buNone/>
            </a:pPr>
            <a:r>
              <a:rPr lang="ru-RU" sz="1800" dirty="0" smtClean="0"/>
              <a:t>     В сентябре 1951 года дали продукцию первые установки НПЗ. А 22 февраля 1952 года решением Президиума Верховного Совета РСФСР поселок Ново-Куйбышевский был преобразован в город Новокуйбышевск.</a:t>
            </a:r>
          </a:p>
          <a:p>
            <a:endParaRPr lang="ru-RU" sz="1800" dirty="0"/>
          </a:p>
        </p:txBody>
      </p:sp>
    </p:spTree>
  </p:cSld>
  <p:clrMapOvr>
    <a:masterClrMapping/>
  </p:clrMapOvr>
  <p:transition spd="med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              Символика города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                                                                                                                                                       </a:t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r>
              <a:rPr lang="ru-RU" sz="3600" b="1" dirty="0" smtClean="0"/>
              <a:t>                     Флаг                                    Герб                                                                                                              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9579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600" b="1" dirty="0" smtClean="0"/>
          </a:p>
          <a:p>
            <a:pPr algn="ctr">
              <a:buNone/>
            </a:pPr>
            <a:endParaRPr lang="ru-RU" sz="6600" b="1" dirty="0" smtClean="0"/>
          </a:p>
          <a:p>
            <a:pPr algn="ctr">
              <a:buNone/>
            </a:pPr>
            <a:endParaRPr lang="ru-RU" sz="6600" b="1" dirty="0" smtClean="0"/>
          </a:p>
          <a:p>
            <a:pPr>
              <a:buNone/>
            </a:pPr>
            <a:r>
              <a:rPr lang="ru-RU" sz="2800" b="1" dirty="0" smtClean="0"/>
              <a:t>                                                       </a:t>
            </a:r>
          </a:p>
        </p:txBody>
      </p:sp>
      <p:pic>
        <p:nvPicPr>
          <p:cNvPr id="4" name="Рисунок 3" descr="герб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928802"/>
            <a:ext cx="3214710" cy="3433186"/>
          </a:xfrm>
          <a:prstGeom prst="rect">
            <a:avLst/>
          </a:prstGeom>
        </p:spPr>
      </p:pic>
      <p:pic>
        <p:nvPicPr>
          <p:cNvPr id="5" name="Рисунок 4" descr="флаг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5" y="2214554"/>
            <a:ext cx="4393437" cy="2928958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/>
              <a:t>             </a:t>
            </a:r>
            <a:r>
              <a:rPr lang="ru-RU" sz="5300" b="1" dirty="0" smtClean="0"/>
              <a:t>Улицы города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      улица </a:t>
            </a:r>
            <a:r>
              <a:rPr lang="ru-RU" sz="3200" b="1" dirty="0" err="1" smtClean="0"/>
              <a:t>Бочарикова</a:t>
            </a:r>
            <a:r>
              <a:rPr lang="ru-RU" sz="3200" b="1" dirty="0" smtClean="0"/>
              <a:t>                  </a:t>
            </a:r>
            <a:r>
              <a:rPr lang="ru-RU" sz="3200" b="1" dirty="0" err="1" smtClean="0"/>
              <a:t>улица</a:t>
            </a:r>
            <a:r>
              <a:rPr lang="ru-RU" sz="3200" b="1" dirty="0" smtClean="0"/>
              <a:t> Миронова</a:t>
            </a:r>
            <a:r>
              <a:rPr lang="ru-RU" sz="6600" b="1" dirty="0" smtClean="0"/>
              <a:t/>
            </a:r>
            <a:br>
              <a:rPr lang="ru-RU" sz="6600" b="1" dirty="0" smtClean="0"/>
            </a:br>
            <a:endParaRPr lang="ru-RU" sz="1100" b="1" dirty="0"/>
          </a:p>
        </p:txBody>
      </p:sp>
      <p:pic>
        <p:nvPicPr>
          <p:cNvPr id="5" name="Рисунок 4" descr="проезжая част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928802"/>
            <a:ext cx="3929090" cy="4572019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                                                                                                                                                    </a:t>
            </a:r>
            <a:endParaRPr lang="ru-RU" sz="2000" b="1" dirty="0"/>
          </a:p>
        </p:txBody>
      </p:sp>
      <p:pic>
        <p:nvPicPr>
          <p:cNvPr id="7" name="Рисунок 6" descr="егоро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928802"/>
            <a:ext cx="4071966" cy="4572031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      улица Егорова                    улица Победы</a:t>
            </a:r>
            <a:endParaRPr lang="ru-RU" sz="3200" b="1" dirty="0"/>
          </a:p>
        </p:txBody>
      </p:sp>
      <p:pic>
        <p:nvPicPr>
          <p:cNvPr id="5" name="Рисунок 4" descr="ул.побед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071678"/>
            <a:ext cx="4214842" cy="4357717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2071678"/>
            <a:ext cx="8572560" cy="42462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200" b="1" dirty="0" smtClean="0"/>
              <a:t>                                                      </a:t>
            </a:r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pPr algn="r">
              <a:buNone/>
            </a:pPr>
            <a:endParaRPr lang="ru-RU" sz="1800" b="1" dirty="0" smtClean="0"/>
          </a:p>
          <a:p>
            <a:pPr algn="ctr">
              <a:buNone/>
            </a:pPr>
            <a:r>
              <a:rPr lang="ru-RU" sz="1800" b="1" dirty="0" smtClean="0"/>
              <a:t>                                                                                                         </a:t>
            </a:r>
            <a:endParaRPr lang="ru-RU" sz="1800" b="1" dirty="0"/>
          </a:p>
        </p:txBody>
      </p:sp>
      <p:pic>
        <p:nvPicPr>
          <p:cNvPr id="7" name="Рисунок 6" descr="егоро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3116"/>
            <a:ext cx="4000528" cy="4286279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      Благоустройство улиц</a:t>
            </a:r>
            <a:br>
              <a:rPr lang="ru-RU" b="1" dirty="0" smtClean="0"/>
            </a:br>
            <a:r>
              <a:rPr lang="ru-RU" sz="3600" b="1" dirty="0" smtClean="0"/>
              <a:t>          деревья                                  фонтаны</a:t>
            </a:r>
            <a:endParaRPr lang="ru-RU" sz="3600" b="1" dirty="0"/>
          </a:p>
        </p:txBody>
      </p:sp>
      <p:pic>
        <p:nvPicPr>
          <p:cNvPr id="4" name="Содержимое 3" descr="зелень на у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071678"/>
            <a:ext cx="4143404" cy="4429156"/>
          </a:xfrm>
        </p:spPr>
      </p:pic>
      <p:pic>
        <p:nvPicPr>
          <p:cNvPr id="5" name="Рисунок 4" descr="сегодн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71678"/>
            <a:ext cx="4286280" cy="4429156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              клумбы                          детские площадки</a:t>
            </a:r>
            <a:endParaRPr lang="ru-RU" sz="2800" b="1" dirty="0"/>
          </a:p>
        </p:txBody>
      </p:sp>
      <p:pic>
        <p:nvPicPr>
          <p:cNvPr id="5" name="Рисунок 4" descr="площад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071678"/>
            <a:ext cx="4071966" cy="4143404"/>
          </a:xfrm>
          <a:prstGeom prst="rect">
            <a:avLst/>
          </a:prstGeom>
        </p:spPr>
      </p:pic>
      <p:pic>
        <p:nvPicPr>
          <p:cNvPr id="6" name="Содержимое 5" descr="клумба-площадь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2071678"/>
            <a:ext cx="4143404" cy="4143404"/>
          </a:xfrm>
        </p:spPr>
      </p:pic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640</TotalTime>
  <Words>271</Words>
  <Application>Microsoft Office PowerPoint</Application>
  <PresentationFormat>Экран (4:3)</PresentationFormat>
  <Paragraphs>192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            Любимый город            </vt:lpstr>
      <vt:lpstr>   </vt:lpstr>
      <vt:lpstr>Цели и задачи</vt:lpstr>
      <vt:lpstr>История возникновения</vt:lpstr>
      <vt:lpstr>                 Символика города                                                                                                                                                                                Флаг                                    Герб                                                                                                               </vt:lpstr>
      <vt:lpstr>               Улицы города       улица Бочарикова                  улица Миронова </vt:lpstr>
      <vt:lpstr>      улица Егорова                    улица Победы</vt:lpstr>
      <vt:lpstr>          Благоустройство улиц           деревья                                  фонтаны</vt:lpstr>
      <vt:lpstr>              клумбы                          детские площадки</vt:lpstr>
      <vt:lpstr>                 Промышленность           НПЗ                                Нефтехимия</vt:lpstr>
      <vt:lpstr>Самараоргсинтез                           Завод                                                    масел и присадок</vt:lpstr>
      <vt:lpstr>                            Тэц-1               Деревообрабатывающий                                                                                                    комбинат </vt:lpstr>
      <vt:lpstr>Завод масел и присадок           Новокуйбышевскхлеб</vt:lpstr>
      <vt:lpstr>             Памятные места  вокзал «Новокуйбышевск»          Трест № 25  </vt:lpstr>
      <vt:lpstr>      Автостанция                           ДК «Русь»</vt:lpstr>
      <vt:lpstr>                     Памятники     Героям локальных войн                        В.И.Ленину </vt:lpstr>
      <vt:lpstr>Мемориальный комплекс ко                                   Памятник героям                  дню победы                                                 гражданской войны</vt:lpstr>
      <vt:lpstr>Достопримечательности         гостиница»Веста»                        музей истории города</vt:lpstr>
      <vt:lpstr>Торгово-развлекательный                     Дворец культуры комплекс»Сити-парк»</vt:lpstr>
      <vt:lpstr>             Хирургический                                               Парк «Победы            корпус</vt:lpstr>
      <vt:lpstr>          Они прославили наш город            Нефедов                                                      Конев           Александр Петрович                           Владимир Иванович</vt:lpstr>
      <vt:lpstr>                                                                                             Федотова       Наталья Михайловна                                   Губарев Ярослав    </vt:lpstr>
      <vt:lpstr>Слайд 23</vt:lpstr>
      <vt:lpstr>Слайд 24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Любимый город</dc:title>
  <dc:creator>вера</dc:creator>
  <cp:lastModifiedBy>вера</cp:lastModifiedBy>
  <cp:revision>98</cp:revision>
  <dcterms:created xsi:type="dcterms:W3CDTF">2013-10-01T11:56:25Z</dcterms:created>
  <dcterms:modified xsi:type="dcterms:W3CDTF">2013-10-21T10:54:22Z</dcterms:modified>
</cp:coreProperties>
</file>