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4" r:id="rId4"/>
    <p:sldId id="277" r:id="rId5"/>
    <p:sldId id="282" r:id="rId6"/>
    <p:sldId id="296" r:id="rId7"/>
    <p:sldId id="302" r:id="rId8"/>
    <p:sldId id="314" r:id="rId9"/>
    <p:sldId id="320" r:id="rId10"/>
    <p:sldId id="322" r:id="rId11"/>
    <p:sldId id="325" r:id="rId12"/>
    <p:sldId id="327" r:id="rId13"/>
    <p:sldId id="328" r:id="rId14"/>
    <p:sldId id="329" r:id="rId15"/>
    <p:sldId id="331" r:id="rId16"/>
    <p:sldId id="333" r:id="rId17"/>
    <p:sldId id="334" r:id="rId18"/>
    <p:sldId id="337" r:id="rId19"/>
    <p:sldId id="343" r:id="rId20"/>
    <p:sldId id="34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B5D"/>
    <a:srgbClr val="C9C6BF"/>
    <a:srgbClr val="F9EED0"/>
    <a:srgbClr val="E6F1B5"/>
    <a:srgbClr val="E5E4A9"/>
    <a:srgbClr val="990000"/>
    <a:srgbClr val="EBF8B6"/>
    <a:srgbClr val="512332"/>
    <a:srgbClr val="FDBA23"/>
    <a:srgbClr val="F0A6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90DD-8384-4596-93A1-94147E5F481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411433">
            <a:off x="2961869" y="2676224"/>
            <a:ext cx="4110127" cy="1792798"/>
          </a:xfrm>
          <a:prstGeom prst="rect">
            <a:avLst/>
          </a:prstGeom>
          <a:noFill/>
          <a:effectLst>
            <a:outerShdw blurRad="50800" dist="38100" dir="1200000" algn="l" rotWithShape="0">
              <a:srgbClr val="6633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850" b="1" dirty="0" smtClean="0">
                <a:solidFill>
                  <a:srgbClr val="663300"/>
                </a:solidFill>
                <a:latin typeface="Tolstyak" pitchFamily="82" charset="0"/>
              </a:rPr>
              <a:t>Книги – юбиляры</a:t>
            </a:r>
          </a:p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Tolstyak" pitchFamily="82" charset="0"/>
              </a:rPr>
              <a:t>2015</a:t>
            </a:r>
            <a:endParaRPr lang="ru-RU" sz="7200" b="1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61038">
            <a:off x="59904" y="266359"/>
            <a:ext cx="1431802" cy="1569660"/>
          </a:xfrm>
          <a:prstGeom prst="rect">
            <a:avLst/>
          </a:prstGeom>
          <a:noFill/>
          <a:effectLst>
            <a:outerShdw blurRad="241300" dist="50800" dir="5400000" sx="114000" sy="114000" algn="ctr" rotWithShape="0">
              <a:schemeClr val="tx1">
                <a:alpha val="57000"/>
              </a:schemeClr>
            </a:outerShdw>
          </a:effectLst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EBF8B6">
                        <a:shade val="30000"/>
                        <a:satMod val="115000"/>
                      </a:srgbClr>
                    </a:gs>
                    <a:gs pos="50000">
                      <a:srgbClr val="EBF8B6">
                        <a:shade val="67500"/>
                        <a:satMod val="115000"/>
                      </a:srgbClr>
                    </a:gs>
                    <a:gs pos="100000">
                      <a:srgbClr val="EBF8B6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EBF8B6">
                      <a:shade val="30000"/>
                      <a:satMod val="115000"/>
                    </a:srgbClr>
                  </a:gs>
                  <a:gs pos="50000">
                    <a:srgbClr val="EBF8B6">
                      <a:shade val="67500"/>
                      <a:satMod val="115000"/>
                    </a:srgbClr>
                  </a:gs>
                  <a:gs pos="100000">
                    <a:srgbClr val="EBF8B6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46269">
            <a:off x="7294184" y="274752"/>
            <a:ext cx="1843774" cy="14003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420</a:t>
            </a:r>
            <a:endParaRPr lang="ru-RU" sz="8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337210">
            <a:off x="7670021" y="2512475"/>
            <a:ext cx="1099741" cy="1015663"/>
          </a:xfrm>
          <a:prstGeom prst="rect">
            <a:avLst/>
          </a:prstGeom>
          <a:noFill/>
          <a:effectLst>
            <a:outerShdw blurRad="393700" dist="50800" dir="74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365006">
            <a:off x="49963" y="5010862"/>
            <a:ext cx="1369238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160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2830">
            <a:off x="7385915" y="5484425"/>
            <a:ext cx="1660609" cy="1246495"/>
          </a:xfrm>
          <a:prstGeom prst="rect">
            <a:avLst/>
          </a:prstGeom>
          <a:noFill/>
          <a:effectLst>
            <a:outerShdw blurRad="50800" dist="50800" dir="7080000" algn="ctr" rotWithShape="0">
              <a:schemeClr val="accent1">
                <a:lumMod val="50000"/>
                <a:alpha val="9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5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185</a:t>
            </a:r>
            <a:endParaRPr lang="ru-RU" sz="75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838132">
            <a:off x="325484" y="3833934"/>
            <a:ext cx="866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75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349985">
            <a:off x="417104" y="2573589"/>
            <a:ext cx="8756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250</a:t>
            </a:r>
            <a:endParaRPr lang="ru-RU" sz="3200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и публикации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«Тимур и его команда»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А.П. Гайдара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8498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пионерах довоенных лет. Обыкновенные мальчишки и девчонки взяли на себя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заботу о пожилых людях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членах семей красноармейцев.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Движение, впоследствии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названное тимуровским,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началось со страниц этой повести. </a:t>
            </a:r>
          </a:p>
        </p:txBody>
      </p:sp>
      <p:pic>
        <p:nvPicPr>
          <p:cNvPr id="7" name="Рисунок 6" descr="тимур и е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709">
            <a:off x="2037168" y="1816913"/>
            <a:ext cx="2117400" cy="3480657"/>
          </a:xfrm>
          <a:prstGeom prst="rect">
            <a:avLst/>
          </a:prstGeom>
          <a:ln w="19050">
            <a:solidFill>
              <a:srgbClr val="D0B97E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сказки-были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«Кладовая солнца»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М.М. Пришвина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100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Дети-сироты Настя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Митраша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отправляются на  болото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клюквой, но на их долю выпадают интересные приключения. </a:t>
            </a:r>
          </a:p>
        </p:txBody>
      </p:sp>
      <p:pic>
        <p:nvPicPr>
          <p:cNvPr id="9" name="Рисунок 8" descr="кладовая 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9325">
            <a:off x="1943568" y="1830277"/>
            <a:ext cx="2471910" cy="3313136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из печати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«Василий Тёркин»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А.Т. Твардовского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Василий Тёркин - солдат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- балагур и весельчак, душа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своего подразделения.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бою - пример для всех, находчивый воин, который не растеряется в самой сложной ситуации. На привале вокруг него всегда собирается компания - Тёркин споёт и сыграет на гармони, никогда не полезет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карман за острым словом. </a:t>
            </a:r>
          </a:p>
        </p:txBody>
      </p:sp>
      <p:pic>
        <p:nvPicPr>
          <p:cNvPr id="9" name="Рисунок 8" descr="тер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134">
            <a:off x="2020164" y="1979134"/>
            <a:ext cx="2013271" cy="3182595"/>
          </a:xfrm>
          <a:prstGeom prst="rect">
            <a:avLst/>
          </a:prstGeom>
          <a:ln w="19050">
            <a:solidFill>
              <a:srgbClr val="586344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«Четвёртая высота»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Е.Я. Ильиной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об удивительной судьбе знаменитой Гули Королевой, талантливой актрисе, прославленной героине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просто обаятельном, чутком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мудром человеке.</a:t>
            </a:r>
          </a:p>
        </p:txBody>
      </p:sp>
      <p:pic>
        <p:nvPicPr>
          <p:cNvPr id="10" name="Рисунок 9" descr="4-ая вы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2877">
            <a:off x="1978535" y="2004213"/>
            <a:ext cx="2106135" cy="3296102"/>
          </a:xfrm>
          <a:prstGeom prst="rect">
            <a:avLst/>
          </a:prstGeom>
          <a:ln w="19050">
            <a:solidFill>
              <a:srgbClr val="0F41B1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Пеппи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Длинныйчулок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Веселая сказочная повесть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чудесных путешествиях и забавных приключениях девочки по имени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Пеппи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Длинныйчулок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которой доброе сердце,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щедрая душа и слишком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горячая голова. </a:t>
            </a:r>
          </a:p>
        </p:txBody>
      </p:sp>
      <p:pic>
        <p:nvPicPr>
          <p:cNvPr id="9" name="Рисунок 8" descr="пеп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495">
            <a:off x="1992521" y="1939662"/>
            <a:ext cx="2103091" cy="3312368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из серии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</a:t>
            </a:r>
            <a:r>
              <a:rPr lang="ru-RU" sz="2300" dirty="0" err="1" smtClean="0">
                <a:solidFill>
                  <a:srgbClr val="663300"/>
                </a:solidFill>
                <a:latin typeface="Tolstyak" pitchFamily="82" charset="0"/>
              </a:rPr>
              <a:t>муми-троллях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«Мемуары папы </a:t>
            </a:r>
          </a:p>
          <a:p>
            <a:pPr algn="ctr"/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Муми-тролля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Янссон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93305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папы когда-то были маленькими…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верите?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почитайте о приключениях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муми-папы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его друзей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 в этом убедитесь.</a:t>
            </a:r>
          </a:p>
        </p:txBody>
      </p:sp>
      <p:pic>
        <p:nvPicPr>
          <p:cNvPr id="9" name="Рисунок 8" descr="муми-трол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034">
            <a:off x="2030949" y="1967712"/>
            <a:ext cx="2151331" cy="3344038"/>
          </a:xfrm>
          <a:prstGeom prst="rect">
            <a:avLst/>
          </a:prstGeom>
          <a:ln w="19050">
            <a:solidFill>
              <a:srgbClr val="F0A602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«Кто сказал «МЯУ»?»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В.Г.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Сутеева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Неуклюжий маленький щенок просыпается от того, что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кто-то сказал «Мяу!»,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непременно хочет выяснить,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этот кто-то…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Щенок отправляется на поиски. </a:t>
            </a:r>
          </a:p>
        </p:txBody>
      </p:sp>
      <p:pic>
        <p:nvPicPr>
          <p:cNvPr id="8" name="Рисунок 7" descr="кто сказал мя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1448">
            <a:off x="1867988" y="1995471"/>
            <a:ext cx="2375610" cy="3090943"/>
          </a:xfrm>
          <a:prstGeom prst="rect">
            <a:avLst/>
          </a:prstGeom>
          <a:ln w="19050">
            <a:solidFill>
              <a:srgbClr val="C9C6BF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«Малыш и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Карлсон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который живёт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на крыше»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толстенький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забавный человечек с моторчиком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пропеллером на спине,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знают и любят дети всего мира.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и как его не любить,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у него  непоседливый нрав,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всегда весел, полон выдумок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фантазий! </a:t>
            </a:r>
          </a:p>
        </p:txBody>
      </p:sp>
      <p:pic>
        <p:nvPicPr>
          <p:cNvPr id="9" name="Рисунок 8" descr="малыш и к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2219">
            <a:off x="1979229" y="1930088"/>
            <a:ext cx="2309922" cy="3039448"/>
          </a:xfrm>
          <a:prstGeom prst="rect">
            <a:avLst/>
          </a:prstGeom>
          <a:ln w="19050">
            <a:solidFill>
              <a:srgbClr val="FDBA23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для детей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«Незнайка на Луне»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Н.Н. Носова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Продолжение приключений Незнайки и его друзей.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Коротышки, построив ракету, отправляются в космическое путешествие на Луну, где с ними происходит множество необычайных приключений.</a:t>
            </a:r>
          </a:p>
        </p:txBody>
      </p:sp>
      <p:pic>
        <p:nvPicPr>
          <p:cNvPr id="8" name="Рисунок 7" descr="незнайка на 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1919">
            <a:off x="2005719" y="1837442"/>
            <a:ext cx="2139121" cy="316006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опубликования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«Недопёсок»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Ю.И. Коваля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приключениях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песца-подростка по кличке Наполеон Третий.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есть мечта, увидеть Северный полюс, ради которой песец круто меняет жизнь...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сбегая со зверофермы. </a:t>
            </a:r>
          </a:p>
        </p:txBody>
      </p:sp>
      <p:pic>
        <p:nvPicPr>
          <p:cNvPr id="7" name="Рисунок 6" descr="недопес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6772">
            <a:off x="2022167" y="1773567"/>
            <a:ext cx="2175766" cy="33153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410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1-ой части романа 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«Хитроумный идальго Дон Кихот Ламанчский»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М. Сервантеса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(1605)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64502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 некоем селе Ламанчском жил-был один идальго, чье имущество заключалось в фамильном копье, древнем щите, тощей кляче 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борзой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собаке… Лет ему было около пятидесяти, телом он был сухопар, лицом худощав и дни напролет читал рыцарские романы, отчего ум его пришел в полное расстройство,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вздумалось сделаться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странствующим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рыцарем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М. Сервантес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н ких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3390">
            <a:off x="1953831" y="2035023"/>
            <a:ext cx="2202750" cy="3354701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247755">
            <a:off x="2999828" y="3274504"/>
            <a:ext cx="42777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СПАСИБО ЗА ВНИМАНИЕ!!!</a:t>
            </a:r>
            <a:endParaRPr lang="ru-RU" sz="2250" b="1" dirty="0">
              <a:solidFill>
                <a:srgbClr val="663300"/>
              </a:solidFill>
              <a:latin typeface="Tolstyak" pitchFamily="82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рассказов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барона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Мюнхаузена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Р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</a:t>
            </a:r>
            <a:r>
              <a:rPr lang="ru-RU" sz="2800" dirty="0" err="1" smtClean="0">
                <a:solidFill>
                  <a:srgbClr val="663300"/>
                </a:solidFill>
                <a:latin typeface="Tolstyak" pitchFamily="82" charset="0"/>
              </a:rPr>
              <a:t>Распэ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(1785)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645024"/>
            <a:ext cx="3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своих забавных случаях и путешествиях Мюнхгаузен рассказывает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сидя у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камина.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Обычно он начинал рассказывать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ужина…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жестикулировал всё выразительнее,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всё более оживлялось и краснело, и он, обычно очень правдивый человек,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эти минуты замечательно разыгрывал свои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фантазии».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юнхгауз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1424">
            <a:off x="1994187" y="2081829"/>
            <a:ext cx="2225361" cy="3244451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195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«Руслан и Людмила» 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А.С.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(1820)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112" y="3284984"/>
            <a:ext cx="3277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вас, души моей царицы,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Красавицы, для вас одних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 минувших небылицы,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часы досугов золотых,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шепот старины болтливой,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Рукою верной я писал;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Примите ж вы мой труд игривый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усл и люд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675">
            <a:off x="1970191" y="2047466"/>
            <a:ext cx="2318185" cy="327130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«Сказка о попе и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о работнике его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Балде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30608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«Жил-был поп,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Толоконный лоб.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Пошел поп по базару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Посмотреть кой-какого товару.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Навстречу ему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Идет, сам не зная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куда…».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сюжета послужила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русская народная сказка, записанная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 Михайловском.</a:t>
            </a:r>
          </a:p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азка о попе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3126">
            <a:off x="1886885" y="2064514"/>
            <a:ext cx="2331303" cy="326767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сказочной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«Алиса в стране чудес»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Л. Кэрролла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50100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Девочка Алиса сквозь кроличью нору попадает в загадочную страну, населённую странными  существами.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этой стране ходить на голове  - обычное дело,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белый кролик занимает видное место в обществе и самые невероятные и абсурдные вещи становятся явью…</a:t>
            </a:r>
          </a:p>
        </p:txBody>
      </p:sp>
      <p:pic>
        <p:nvPicPr>
          <p:cNvPr id="10" name="Рисунок 9" descr="Алиса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9828">
            <a:off x="1851367" y="2023496"/>
            <a:ext cx="2618750" cy="327270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18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Пиноккио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история марионетки»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 Коллоди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8904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Удивительная история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деревянного человечка,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которого старый мастер Антонио вырезал из «живого» полена.</a:t>
            </a:r>
          </a:p>
        </p:txBody>
      </p:sp>
      <p:pic>
        <p:nvPicPr>
          <p:cNvPr id="10" name="Рисунок 9" descr="пинокки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065">
            <a:off x="1910340" y="1944478"/>
            <a:ext cx="2310031" cy="3282836"/>
          </a:xfrm>
          <a:prstGeom prst="rect">
            <a:avLst/>
          </a:prstGeom>
          <a:ln w="19050">
            <a:solidFill>
              <a:srgbClr val="EDCB7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стихотворной сказки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Бармалей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К.И. Чуковского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429000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«Не ходите в Африку гулять!» 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поучали родители своих детей, но Танечка и Ванечка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не послушались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отправились в Африку.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Обидели дети и акулу, и бегемота, а тот взял и позвал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злого разбойника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Бармалея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Рисунок 8" descr="барма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5423">
            <a:off x="1974056" y="2025592"/>
            <a:ext cx="2318324" cy="2881677"/>
          </a:xfrm>
          <a:prstGeom prst="rect">
            <a:avLst/>
          </a:prstGeom>
          <a:ln w="19050">
            <a:solidFill>
              <a:srgbClr val="D1C41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«Рассказы о животных»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Б.С. Житкова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 о животных - яркие, живые, с юмором, полные искреннего переживания автора.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всех историях про животных, домашних и диких, чувствуется любовь и редкое знание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мира зверей и птиц.</a:t>
            </a:r>
          </a:p>
        </p:txBody>
      </p:sp>
      <p:pic>
        <p:nvPicPr>
          <p:cNvPr id="9" name="Рисунок 8" descr="рассказы о живот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503">
            <a:off x="2014017" y="1839641"/>
            <a:ext cx="2232248" cy="344882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10028</TotalTime>
  <Words>799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Burova</dc:creator>
  <cp:lastModifiedBy>Библиотека</cp:lastModifiedBy>
  <cp:revision>2322</cp:revision>
  <dcterms:created xsi:type="dcterms:W3CDTF">2014-06-23T06:22:35Z</dcterms:created>
  <dcterms:modified xsi:type="dcterms:W3CDTF">2015-03-30T04:33:32Z</dcterms:modified>
</cp:coreProperties>
</file>