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08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1AD561-2401-47B1-9A23-8C4B1354ECCF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357430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Умеешь ли ты обращаться с животными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86190"/>
            <a:ext cx="2071702" cy="252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7" y="642918"/>
            <a:ext cx="26298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043890" cy="6023632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l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ru-RU" sz="3600" dirty="0" smtClean="0">
                <a:solidFill>
                  <a:schemeClr val="bg1"/>
                </a:solidFill>
              </a:rPr>
              <a:t>выбрасывайте кошек и собак на улицу.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2.Нельзя брать бездомных кошек и собак на руки.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3.Бездомных кошек и собак можно кормить только в определенном месте, но нельзя близко подходить к ним во время 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+mn-lt"/>
              </a:rPr>
              <a:t>Цель: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+mn-lt"/>
              </a:rPr>
            </a:b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Дать знание о правилах поведения при встрече с различными домашними животными; учить детей понимать состояние и поведение животных, как с ними общаться.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Какие домашние животные живут у вас дома?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071678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Кошка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500702"/>
            <a:ext cx="1633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обака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1571612"/>
            <a:ext cx="31573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324227" cy="31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2214578" cy="654032"/>
          </a:xfrm>
        </p:spPr>
        <p:txBody>
          <a:bodyPr>
            <a:normAutofit/>
          </a:bodyPr>
          <a:lstStyle/>
          <a:p>
            <a:r>
              <a:rPr lang="ru-RU" sz="3200" b="0" i="1" dirty="0" smtClean="0">
                <a:solidFill>
                  <a:schemeClr val="bg1"/>
                </a:solidFill>
                <a:latin typeface="+mn-lt"/>
              </a:rPr>
              <a:t>Хомячки</a:t>
            </a:r>
            <a:endParaRPr lang="ru-RU" sz="3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330615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71942"/>
            <a:ext cx="3000396" cy="20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271462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Черепаха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357826"/>
            <a:ext cx="3020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Морские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>
                <a:solidFill>
                  <a:schemeClr val="bg1"/>
                </a:solidFill>
              </a:rPr>
              <a:t>свинки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57166"/>
            <a:ext cx="2571768" cy="23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Загадки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Гладишь - ласкается, Дразнишь - кусается.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(собака)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Шерстка мягкая, да коготок остер.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(кошка)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в море не купаются,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нет на них щетинки,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все же называются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Они - морские ...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(Свинки)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61436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Что за зверь, скажите, братцы,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может сам в себя забраться?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(черепаха)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Я устраиваюсь ловко: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У меня с собой кладовка.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Где кладовка? За щекой!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Вот я хитренький какой!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Хомяк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Запомните правила.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1.	Не убегай никогда от собаки. Она может принять тебя за дичь и поохотиться.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2.	Если хочешь погладить собаку, спроси разрешения у хозяина. Гладь ее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осторожно, не делай резких движений.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3.Не корми чужих собак и не трогай их во время еды и во время сна. 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4.Не подходи к собаке, сидящей на привязи.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5.	Не подходи к собакам охранных пород. Их часто учат бросаться на людей,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подошедших близко.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6.	Не трогай щенков и не пытайся отобрать предмет, с которым собака играет.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7.	Кошки тоже могут быть опасны. Они могут вас сильно поцарапать и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искусать.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Запомни: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7091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того, как ты погладил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собаку или кошку, обязательно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вымой руки с мылом.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41883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429024" cy="406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58162" cy="5995044"/>
          </a:xfrm>
        </p:spPr>
        <p:txBody>
          <a:bodyPr anchor="t"/>
          <a:lstStyle/>
          <a:p>
            <a:pPr marL="504000" lvl="0" indent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Если тебя укусила собака или кошка, сразу же расскажи об этом родителям, чтобы они немедленно отвели тебя к врачу.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00000"/>
      </a:dk1>
      <a:lt1>
        <a:srgbClr val="FFFFFF"/>
      </a:lt1>
      <a:dk2>
        <a:srgbClr val="00B050"/>
      </a:dk2>
      <a:lt2>
        <a:srgbClr val="00B050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573</TotalTime>
  <Words>221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Цель:  </vt:lpstr>
      <vt:lpstr>Какие домашние животные живут у вас дома? </vt:lpstr>
      <vt:lpstr>Хомячки</vt:lpstr>
      <vt:lpstr>Загадки</vt:lpstr>
      <vt:lpstr>Слайд 6</vt:lpstr>
      <vt:lpstr>Запомните правила.</vt:lpstr>
      <vt:lpstr>Запомни: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2012-09-25T08:24:38Z</dcterms:created>
  <dcterms:modified xsi:type="dcterms:W3CDTF">2012-10-02T09:33:58Z</dcterms:modified>
</cp:coreProperties>
</file>