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2" r:id="rId4"/>
    <p:sldId id="266" r:id="rId5"/>
    <p:sldId id="257" r:id="rId6"/>
    <p:sldId id="258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A09D7B-8D92-4991-9A49-E393AED807DC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79A7E2-70F6-4BEC-AD68-CE7B6167E4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3632448" cy="1561728"/>
          </a:xfrm>
        </p:spPr>
        <p:txBody>
          <a:bodyPr>
            <a:normAutofit/>
          </a:bodyPr>
          <a:lstStyle/>
          <a:p>
            <a:r>
              <a:rPr lang="ru-RU" dirty="0" smtClean="0"/>
              <a:t>Старший воспитатель</a:t>
            </a:r>
          </a:p>
          <a:p>
            <a:r>
              <a:rPr lang="ru-RU" dirty="0" smtClean="0"/>
              <a:t>Осидак</a:t>
            </a:r>
            <a:r>
              <a:rPr lang="ru-RU" dirty="0" smtClean="0"/>
              <a:t> Н.П.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Взаимодействие ДОУ и семьи в контексте ФГОС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ГБДОУ детский сад № 34 Кировского района Санкт – Петербурга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32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 – Петербург</a:t>
            </a:r>
          </a:p>
          <a:p>
            <a:pPr algn="ctr"/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br>
              <a:rPr lang="ru-RU" dirty="0" smtClean="0"/>
            </a:br>
            <a:r>
              <a:rPr lang="ru-RU" dirty="0" smtClean="0"/>
              <a:t>Желаю успехов!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Документы, лежащие в основе разработки ФГОС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Конвенция ООН о правах ребенка</a:t>
            </a:r>
          </a:p>
          <a:p>
            <a:r>
              <a:rPr lang="ru-RU" sz="2800" dirty="0" smtClean="0"/>
              <a:t>Конституция РФ</a:t>
            </a:r>
          </a:p>
          <a:p>
            <a:r>
              <a:rPr lang="ru-RU" sz="2800" dirty="0" smtClean="0"/>
              <a:t>Закон об образовании в РФ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ФГОС дошкольного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Одни из основных принципов дошкольного образования: </a:t>
            </a:r>
          </a:p>
          <a:p>
            <a:pPr lvl="0"/>
            <a:r>
              <a:rPr lang="ru-RU" dirty="0" smtClean="0"/>
              <a:t>сотрудничество Организации с семьей;</a:t>
            </a:r>
          </a:p>
          <a:p>
            <a:pPr lvl="0"/>
            <a:r>
              <a:rPr lang="ru-RU" dirty="0" smtClean="0"/>
              <a:t>приобщение детей к </a:t>
            </a:r>
            <a:r>
              <a:rPr lang="ru-RU" dirty="0" smtClean="0"/>
              <a:t>социокультурным</a:t>
            </a:r>
            <a:r>
              <a:rPr lang="ru-RU" dirty="0" smtClean="0"/>
              <a:t> нормам, традициям семьи, общества и государства.</a:t>
            </a:r>
          </a:p>
          <a:p>
            <a:pPr>
              <a:buNone/>
            </a:pPr>
            <a:r>
              <a:rPr lang="ru-RU" dirty="0" smtClean="0"/>
              <a:t> Стандарт направлен на решение такой  задачи, как</a:t>
            </a:r>
          </a:p>
          <a:p>
            <a:pPr lvl="0"/>
            <a:r>
              <a:rPr lang="ru-RU" dirty="0" smtClean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Программа ДО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В содержательном разделе Программы должны быть представлены особенности взаимодействия педагогического коллектива с семьями воспитанников.</a:t>
            </a:r>
            <a:endParaRPr lang="ru-RU" dirty="0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3923928" y="3501008"/>
            <a:ext cx="1204712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взаимодействия </a:t>
            </a:r>
            <a:br>
              <a:rPr lang="ru-RU" b="1" dirty="0" smtClean="0"/>
            </a:br>
            <a:r>
              <a:rPr lang="ru-RU" b="1" dirty="0" smtClean="0"/>
              <a:t>ДОУ и семьи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Информационно-аналитические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Познавательные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Досуговые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Наглядно-информационные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Информационно-аналитические формы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300" dirty="0" smtClean="0"/>
              <a:t>Основной задачей информационно-аналитических форм  организации общения с родителями являются сбор, обработка и использование данных о семье каждого воспитанника, об общекультурном уровне его родителей. О наличии у них необходимых педагогических знаний; об отношении в семье к ребенку, о запросах, интересах и потребностях родителей в психолого-педагогической информации. К данной форме взаимодействия с родителями можно отнести анкетирование, интервьюирование, проведение опросов, беседы.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Познавательные формы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Призваны повышать психолого-педагогическую компетентность родителей, а значит, способствовать изменению взглядов родителей на воспитание ребенка в условиях семьи, развивать рефлексию. Кроме того, данные формы взаимодействия позволяют знакомить родителей с особенностями  возрастного и психологического развития детей. Рациональными методами и приемами воспитания для формирования их практических навыков.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</a:t>
            </a:r>
            <a:r>
              <a:rPr lang="ru-RU" b="1" dirty="0" smtClean="0"/>
              <a:t>осуговые</a:t>
            </a:r>
            <a:r>
              <a:rPr lang="ru-RU" b="1" dirty="0" smtClean="0"/>
              <a:t> формы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/>
              <a:t>Досуговые</a:t>
            </a:r>
            <a:r>
              <a:rPr lang="ru-RU" dirty="0" smtClean="0"/>
              <a:t> формы организации общения призваны устанавливать теплые неформальные отношения между педагогами и родителями, а также более доверительные отношения между родителями и детьми.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Наглядно-информационные формы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Решают задачи ознакомления родителей с условиями, содержанием и методами воспитания детей в условиях дошкольного учреждения, позволяют правильно оценивать деятельность педагогов, пересмотреть методы и приемы домашнего воспитания, объективно видеть деятельность воспитателя.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326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Взаимодействие ДОУ и семьи в контексте ФГОС</vt:lpstr>
      <vt:lpstr>Документы, лежащие в основе разработки ФГОС</vt:lpstr>
      <vt:lpstr>ФГОС дошкольного образования</vt:lpstr>
      <vt:lpstr>Программа ДО</vt:lpstr>
      <vt:lpstr>Формы взаимодействия  ДОУ и семьи</vt:lpstr>
      <vt:lpstr>Информационно-аналитические формы</vt:lpstr>
      <vt:lpstr>Познавательные формы</vt:lpstr>
      <vt:lpstr>Досуговые формы</vt:lpstr>
      <vt:lpstr>Наглядно-информационные формы</vt:lpstr>
      <vt:lpstr>Благодарю за внимание! Желаю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ДОУ и семьи в контексте ФГОС</dc:title>
  <dc:creator>1</dc:creator>
  <cp:lastModifiedBy>1</cp:lastModifiedBy>
  <cp:revision>16</cp:revision>
  <dcterms:created xsi:type="dcterms:W3CDTF">2014-04-23T16:08:29Z</dcterms:created>
  <dcterms:modified xsi:type="dcterms:W3CDTF">2014-04-23T19:14:53Z</dcterms:modified>
</cp:coreProperties>
</file>