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7" r:id="rId5"/>
    <p:sldId id="259" r:id="rId6"/>
    <p:sldId id="262" r:id="rId7"/>
    <p:sldId id="264" r:id="rId8"/>
    <p:sldId id="263" r:id="rId9"/>
    <p:sldId id="261" r:id="rId10"/>
    <p:sldId id="266" r:id="rId11"/>
    <p:sldId id="268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23FB07-C925-47D7-AE6F-23F4B14BF68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1BABCA-96AE-4E44-8D9A-27A5F7F0195B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i="1" dirty="0" smtClean="0"/>
            <a:t>Средства развития мелкой моторики</a:t>
          </a:r>
          <a:endParaRPr lang="ru-RU" b="1" i="1" dirty="0"/>
        </a:p>
      </dgm:t>
    </dgm:pt>
    <dgm:pt modelId="{722E9F09-FEB4-474C-BB22-280C25808F73}" type="parTrans" cxnId="{2D1EEB27-E93C-4C98-B054-2D56891CD0E1}">
      <dgm:prSet/>
      <dgm:spPr/>
      <dgm:t>
        <a:bodyPr/>
        <a:lstStyle/>
        <a:p>
          <a:endParaRPr lang="ru-RU"/>
        </a:p>
      </dgm:t>
    </dgm:pt>
    <dgm:pt modelId="{68EBAF04-4C53-4ACE-BDB0-BE0777CDAF32}" type="sibTrans" cxnId="{2D1EEB27-E93C-4C98-B054-2D56891CD0E1}">
      <dgm:prSet/>
      <dgm:spPr/>
      <dgm:t>
        <a:bodyPr/>
        <a:lstStyle/>
        <a:p>
          <a:endParaRPr lang="ru-RU"/>
        </a:p>
      </dgm:t>
    </dgm:pt>
    <dgm:pt modelId="{E805B3CF-8504-48B3-9CE0-74ACADAB07B1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Пластилин</a:t>
          </a:r>
          <a:endParaRPr lang="ru-RU" dirty="0"/>
        </a:p>
      </dgm:t>
    </dgm:pt>
    <dgm:pt modelId="{83CF7BFB-8F83-4BC9-B65A-3DF3A26D35B6}" type="parTrans" cxnId="{7583226B-04CA-45E8-BCDE-E21ED69FB384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13A3C036-65DB-4ECC-8D89-598852C32663}" type="sibTrans" cxnId="{7583226B-04CA-45E8-BCDE-E21ED69FB384}">
      <dgm:prSet/>
      <dgm:spPr/>
      <dgm:t>
        <a:bodyPr/>
        <a:lstStyle/>
        <a:p>
          <a:endParaRPr lang="ru-RU"/>
        </a:p>
      </dgm:t>
    </dgm:pt>
    <dgm:pt modelId="{E3C0EE77-1C63-4E20-8551-233F5320AF98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Крупа, бусы, пуговицы</a:t>
          </a:r>
          <a:endParaRPr lang="ru-RU" dirty="0"/>
        </a:p>
      </dgm:t>
    </dgm:pt>
    <dgm:pt modelId="{75D7D91E-82E1-4F12-97EE-E54DE69F0D3E}" type="parTrans" cxnId="{78CB38C6-F3E2-40F9-965A-9277C0BE7EC9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257D2A1E-99D2-4E88-AACE-52A580261D21}" type="sibTrans" cxnId="{78CB38C6-F3E2-40F9-965A-9277C0BE7EC9}">
      <dgm:prSet/>
      <dgm:spPr/>
      <dgm:t>
        <a:bodyPr/>
        <a:lstStyle/>
        <a:p>
          <a:endParaRPr lang="ru-RU"/>
        </a:p>
      </dgm:t>
    </dgm:pt>
    <dgm:pt modelId="{C5321BE7-83D1-44B6-86E2-78C6A65035E3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Природный материал</a:t>
          </a:r>
          <a:endParaRPr lang="ru-RU" dirty="0"/>
        </a:p>
      </dgm:t>
    </dgm:pt>
    <dgm:pt modelId="{77F4855D-AA1B-44E5-A767-2EDC823724D4}" type="parTrans" cxnId="{C97BE823-7A47-4F1E-A9FD-14AEB65DDA57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6AD73E6A-A36D-45DB-A8BC-196931A29784}" type="sibTrans" cxnId="{C97BE823-7A47-4F1E-A9FD-14AEB65DDA57}">
      <dgm:prSet/>
      <dgm:spPr/>
      <dgm:t>
        <a:bodyPr/>
        <a:lstStyle/>
        <a:p>
          <a:endParaRPr lang="ru-RU"/>
        </a:p>
      </dgm:t>
    </dgm:pt>
    <dgm:pt modelId="{680FAC55-CB8C-4B58-A908-5F057ABE7F4F}">
      <dgm:prSet/>
      <dgm:spPr/>
      <dgm:t>
        <a:bodyPr/>
        <a:lstStyle/>
        <a:p>
          <a:endParaRPr lang="ru-RU"/>
        </a:p>
      </dgm:t>
    </dgm:pt>
    <dgm:pt modelId="{45F9BB62-B1E3-4EA8-911E-ABABB69EB418}" type="parTrans" cxnId="{22133257-B49A-4BDF-AA81-7EFBFBA8CFCC}">
      <dgm:prSet/>
      <dgm:spPr/>
      <dgm:t>
        <a:bodyPr/>
        <a:lstStyle/>
        <a:p>
          <a:endParaRPr lang="ru-RU"/>
        </a:p>
      </dgm:t>
    </dgm:pt>
    <dgm:pt modelId="{421658EF-2B14-438D-B692-1B2721B7D327}" type="sibTrans" cxnId="{22133257-B49A-4BDF-AA81-7EFBFBA8CFCC}">
      <dgm:prSet/>
      <dgm:spPr/>
      <dgm:t>
        <a:bodyPr/>
        <a:lstStyle/>
        <a:p>
          <a:endParaRPr lang="ru-RU"/>
        </a:p>
      </dgm:t>
    </dgm:pt>
    <dgm:pt modelId="{2EDEE41E-249F-47A1-86B0-67DF61297324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Гуашь, акварель</a:t>
          </a:r>
          <a:endParaRPr lang="ru-RU" dirty="0"/>
        </a:p>
      </dgm:t>
    </dgm:pt>
    <dgm:pt modelId="{0EC6FA02-66A5-47E4-A07C-39910D672620}" type="parTrans" cxnId="{A954FF05-A701-4F7F-A8C9-76322168793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7D969FF7-91B7-4611-B6DA-C6592A8569F2}" type="sibTrans" cxnId="{A954FF05-A701-4F7F-A8C9-763221687938}">
      <dgm:prSet/>
      <dgm:spPr/>
      <dgm:t>
        <a:bodyPr/>
        <a:lstStyle/>
        <a:p>
          <a:endParaRPr lang="ru-RU"/>
        </a:p>
      </dgm:t>
    </dgm:pt>
    <dgm:pt modelId="{296A293D-0A7F-4551-9A45-0133F149975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Нитки, тесьма, веревки, шнуровка</a:t>
          </a:r>
          <a:endParaRPr lang="ru-RU" dirty="0"/>
        </a:p>
      </dgm:t>
    </dgm:pt>
    <dgm:pt modelId="{1D96C8CD-FF35-45C8-B2D3-8E06BEDF32F5}" type="parTrans" cxnId="{973E86D4-D1EA-4B35-9888-EABDA2E92954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877B48F5-0A23-41DD-B01C-E95723FF1972}" type="sibTrans" cxnId="{973E86D4-D1EA-4B35-9888-EABDA2E92954}">
      <dgm:prSet/>
      <dgm:spPr/>
      <dgm:t>
        <a:bodyPr/>
        <a:lstStyle/>
        <a:p>
          <a:endParaRPr lang="ru-RU"/>
        </a:p>
      </dgm:t>
    </dgm:pt>
    <dgm:pt modelId="{DA320B24-0655-49FA-82DF-8BF68EDB5A84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Песок, вода</a:t>
          </a:r>
          <a:endParaRPr lang="ru-RU" dirty="0"/>
        </a:p>
      </dgm:t>
    </dgm:pt>
    <dgm:pt modelId="{6479EEF0-9121-4E15-AA63-27A720F73862}" type="parTrans" cxnId="{E4A96E86-961F-44FE-A1EB-531BD156473A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8FC3F074-1383-4345-A711-6E1D54F2E8DF}" type="sibTrans" cxnId="{E4A96E86-961F-44FE-A1EB-531BD156473A}">
      <dgm:prSet/>
      <dgm:spPr/>
      <dgm:t>
        <a:bodyPr/>
        <a:lstStyle/>
        <a:p>
          <a:endParaRPr lang="ru-RU"/>
        </a:p>
      </dgm:t>
    </dgm:pt>
    <dgm:pt modelId="{642A19AF-0DAF-4DAF-B431-53087F17ACD7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Карандаши, счетные палочки</a:t>
          </a:r>
          <a:endParaRPr lang="ru-RU" dirty="0"/>
        </a:p>
      </dgm:t>
    </dgm:pt>
    <dgm:pt modelId="{5C01BBC7-4EB4-4277-8840-1210D33ACA1E}" type="parTrans" cxnId="{33759127-FFF9-4E90-938C-579D66116463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E3904858-0EC3-49A3-A949-35D13CA4C117}" type="sibTrans" cxnId="{33759127-FFF9-4E90-938C-579D66116463}">
      <dgm:prSet/>
      <dgm:spPr/>
      <dgm:t>
        <a:bodyPr/>
        <a:lstStyle/>
        <a:p>
          <a:endParaRPr lang="ru-RU"/>
        </a:p>
      </dgm:t>
    </dgm:pt>
    <dgm:pt modelId="{A7C287A5-7B3F-457B-A636-5F6FFD1E36CD}" type="pres">
      <dgm:prSet presAssocID="{9B23FB07-C925-47D7-AE6F-23F4B14BF68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94B8E7-D806-48AF-8E83-8778A3221B3D}" type="pres">
      <dgm:prSet presAssocID="{141BABCA-96AE-4E44-8D9A-27A5F7F0195B}" presName="centerShape" presStyleLbl="node0" presStyleIdx="0" presStyleCnt="1" custScaleX="114869" custScaleY="105689"/>
      <dgm:spPr/>
      <dgm:t>
        <a:bodyPr/>
        <a:lstStyle/>
        <a:p>
          <a:endParaRPr lang="ru-RU"/>
        </a:p>
      </dgm:t>
    </dgm:pt>
    <dgm:pt modelId="{A1D8763D-4E1E-44F4-B6E8-2A6596F86951}" type="pres">
      <dgm:prSet presAssocID="{83CF7BFB-8F83-4BC9-B65A-3DF3A26D35B6}" presName="parTrans" presStyleLbl="bgSibTrans2D1" presStyleIdx="0" presStyleCnt="7"/>
      <dgm:spPr/>
      <dgm:t>
        <a:bodyPr/>
        <a:lstStyle/>
        <a:p>
          <a:endParaRPr lang="ru-RU"/>
        </a:p>
      </dgm:t>
    </dgm:pt>
    <dgm:pt modelId="{0587092D-CD4B-414A-8EF2-D8021BB2AB21}" type="pres">
      <dgm:prSet presAssocID="{E805B3CF-8504-48B3-9CE0-74ACADAB07B1}" presName="node" presStyleLbl="node1" presStyleIdx="0" presStyleCnt="7" custScaleX="130125" custScaleY="137660" custRadScaleRad="80272" custRadScaleInc="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63339-BA12-48F9-B524-DAF2DEED4B71}" type="pres">
      <dgm:prSet presAssocID="{6479EEF0-9121-4E15-AA63-27A720F73862}" presName="parTrans" presStyleLbl="bgSibTrans2D1" presStyleIdx="1" presStyleCnt="7" custLinFactNeighborX="748" custLinFactNeighborY="-10269"/>
      <dgm:spPr/>
      <dgm:t>
        <a:bodyPr/>
        <a:lstStyle/>
        <a:p>
          <a:endParaRPr lang="ru-RU"/>
        </a:p>
      </dgm:t>
    </dgm:pt>
    <dgm:pt modelId="{49A13B32-1A34-48A8-9BBB-89758F101893}" type="pres">
      <dgm:prSet presAssocID="{DA320B24-0655-49FA-82DF-8BF68EDB5A84}" presName="node" presStyleLbl="node1" presStyleIdx="1" presStyleCnt="7" custScaleX="118068" custScaleY="120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65E77-B02D-4F27-9910-14EAD3B92CC8}" type="pres">
      <dgm:prSet presAssocID="{1D96C8CD-FF35-45C8-B2D3-8E06BEDF32F5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511891F1-2067-4E2C-890E-B3C115B63F2F}" type="pres">
      <dgm:prSet presAssocID="{296A293D-0A7F-4551-9A45-0133F149975B}" presName="node" presStyleLbl="node1" presStyleIdx="2" presStyleCnt="7" custScaleX="127277" custScaleY="136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F7153-7D5D-4970-967F-508C0CC9C92B}" type="pres">
      <dgm:prSet presAssocID="{75D7D91E-82E1-4F12-97EE-E54DE69F0D3E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86CE1520-F8A5-4226-9F98-F65ACBB1BC61}" type="pres">
      <dgm:prSet presAssocID="{E3C0EE77-1C63-4E20-8551-233F5320AF98}" presName="node" presStyleLbl="node1" presStyleIdx="3" presStyleCnt="7" custScaleX="115011" custScaleY="144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860B4-A002-4A79-A906-A7D7E64D1542}" type="pres">
      <dgm:prSet presAssocID="{77F4855D-AA1B-44E5-A767-2EDC823724D4}" presName="parTrans" presStyleLbl="bgSibTrans2D1" presStyleIdx="4" presStyleCnt="7"/>
      <dgm:spPr/>
      <dgm:t>
        <a:bodyPr/>
        <a:lstStyle/>
        <a:p>
          <a:endParaRPr lang="ru-RU"/>
        </a:p>
      </dgm:t>
    </dgm:pt>
    <dgm:pt modelId="{96C19F69-2127-4C52-9B04-CC007B4B91EF}" type="pres">
      <dgm:prSet presAssocID="{C5321BE7-83D1-44B6-86E2-78C6A65035E3}" presName="node" presStyleLbl="node1" presStyleIdx="4" presStyleCnt="7" custScaleX="126608" custScaleY="132902" custRadScaleRad="100255" custRadScaleInc="-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D4E9D-B583-475D-8FC1-7112FF2102F0}" type="pres">
      <dgm:prSet presAssocID="{0EC6FA02-66A5-47E4-A07C-39910D672620}" presName="parTrans" presStyleLbl="bgSibTrans2D1" presStyleIdx="5" presStyleCnt="7"/>
      <dgm:spPr/>
      <dgm:t>
        <a:bodyPr/>
        <a:lstStyle/>
        <a:p>
          <a:endParaRPr lang="ru-RU"/>
        </a:p>
      </dgm:t>
    </dgm:pt>
    <dgm:pt modelId="{9B98E319-C7D1-4038-8CFB-CD66CCBF9782}" type="pres">
      <dgm:prSet presAssocID="{2EDEE41E-249F-47A1-86B0-67DF61297324}" presName="node" presStyleLbl="node1" presStyleIdx="5" presStyleCnt="7" custScaleX="127162" custScaleY="151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316F6-FD2F-47C4-B951-346472009A5A}" type="pres">
      <dgm:prSet presAssocID="{5C01BBC7-4EB4-4277-8840-1210D33ACA1E}" presName="parTrans" presStyleLbl="bgSibTrans2D1" presStyleIdx="6" presStyleCnt="7"/>
      <dgm:spPr/>
      <dgm:t>
        <a:bodyPr/>
        <a:lstStyle/>
        <a:p>
          <a:endParaRPr lang="ru-RU"/>
        </a:p>
      </dgm:t>
    </dgm:pt>
    <dgm:pt modelId="{FE44A307-CADD-4348-993A-A3A1860075FB}" type="pres">
      <dgm:prSet presAssocID="{642A19AF-0DAF-4DAF-B431-53087F17ACD7}" presName="node" presStyleLbl="node1" presStyleIdx="6" presStyleCnt="7" custScaleX="148568" custScaleY="112252" custRadScaleRad="86284" custRadScaleInc="-4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3E86D4-D1EA-4B35-9888-EABDA2E92954}" srcId="{141BABCA-96AE-4E44-8D9A-27A5F7F0195B}" destId="{296A293D-0A7F-4551-9A45-0133F149975B}" srcOrd="2" destOrd="0" parTransId="{1D96C8CD-FF35-45C8-B2D3-8E06BEDF32F5}" sibTransId="{877B48F5-0A23-41DD-B01C-E95723FF1972}"/>
    <dgm:cxn modelId="{2D1EEB27-E93C-4C98-B054-2D56891CD0E1}" srcId="{9B23FB07-C925-47D7-AE6F-23F4B14BF68C}" destId="{141BABCA-96AE-4E44-8D9A-27A5F7F0195B}" srcOrd="0" destOrd="0" parTransId="{722E9F09-FEB4-474C-BB22-280C25808F73}" sibTransId="{68EBAF04-4C53-4ACE-BDB0-BE0777CDAF32}"/>
    <dgm:cxn modelId="{395FF938-2EE2-490A-94D9-F7933BDC17F9}" type="presOf" srcId="{642A19AF-0DAF-4DAF-B431-53087F17ACD7}" destId="{FE44A307-CADD-4348-993A-A3A1860075FB}" srcOrd="0" destOrd="0" presId="urn:microsoft.com/office/officeart/2005/8/layout/radial4"/>
    <dgm:cxn modelId="{7583226B-04CA-45E8-BCDE-E21ED69FB384}" srcId="{141BABCA-96AE-4E44-8D9A-27A5F7F0195B}" destId="{E805B3CF-8504-48B3-9CE0-74ACADAB07B1}" srcOrd="0" destOrd="0" parTransId="{83CF7BFB-8F83-4BC9-B65A-3DF3A26D35B6}" sibTransId="{13A3C036-65DB-4ECC-8D89-598852C32663}"/>
    <dgm:cxn modelId="{F3F9F55A-8B78-4AEE-BC90-8D4886842B35}" type="presOf" srcId="{DA320B24-0655-49FA-82DF-8BF68EDB5A84}" destId="{49A13B32-1A34-48A8-9BBB-89758F101893}" srcOrd="0" destOrd="0" presId="urn:microsoft.com/office/officeart/2005/8/layout/radial4"/>
    <dgm:cxn modelId="{A954FF05-A701-4F7F-A8C9-763221687938}" srcId="{141BABCA-96AE-4E44-8D9A-27A5F7F0195B}" destId="{2EDEE41E-249F-47A1-86B0-67DF61297324}" srcOrd="5" destOrd="0" parTransId="{0EC6FA02-66A5-47E4-A07C-39910D672620}" sibTransId="{7D969FF7-91B7-4611-B6DA-C6592A8569F2}"/>
    <dgm:cxn modelId="{2E94B7BC-34F1-4E86-AB67-BCE1B7D51594}" type="presOf" srcId="{83CF7BFB-8F83-4BC9-B65A-3DF3A26D35B6}" destId="{A1D8763D-4E1E-44F4-B6E8-2A6596F86951}" srcOrd="0" destOrd="0" presId="urn:microsoft.com/office/officeart/2005/8/layout/radial4"/>
    <dgm:cxn modelId="{8BAFBAC3-00D5-47DF-9BA5-ADCB77B048C7}" type="presOf" srcId="{1D96C8CD-FF35-45C8-B2D3-8E06BEDF32F5}" destId="{34865E77-B02D-4F27-9910-14EAD3B92CC8}" srcOrd="0" destOrd="0" presId="urn:microsoft.com/office/officeart/2005/8/layout/radial4"/>
    <dgm:cxn modelId="{71844BC9-4AF9-49B9-BFC0-EE61F0D2FA86}" type="presOf" srcId="{6479EEF0-9121-4E15-AA63-27A720F73862}" destId="{58E63339-BA12-48F9-B524-DAF2DEED4B71}" srcOrd="0" destOrd="0" presId="urn:microsoft.com/office/officeart/2005/8/layout/radial4"/>
    <dgm:cxn modelId="{9E2A2AA1-B009-4ADC-8A8C-A642E00489D8}" type="presOf" srcId="{C5321BE7-83D1-44B6-86E2-78C6A65035E3}" destId="{96C19F69-2127-4C52-9B04-CC007B4B91EF}" srcOrd="0" destOrd="0" presId="urn:microsoft.com/office/officeart/2005/8/layout/radial4"/>
    <dgm:cxn modelId="{E4A96E86-961F-44FE-A1EB-531BD156473A}" srcId="{141BABCA-96AE-4E44-8D9A-27A5F7F0195B}" destId="{DA320B24-0655-49FA-82DF-8BF68EDB5A84}" srcOrd="1" destOrd="0" parTransId="{6479EEF0-9121-4E15-AA63-27A720F73862}" sibTransId="{8FC3F074-1383-4345-A711-6E1D54F2E8DF}"/>
    <dgm:cxn modelId="{58C58DCF-888A-426B-9A6D-9449EADBCF0A}" type="presOf" srcId="{E3C0EE77-1C63-4E20-8551-233F5320AF98}" destId="{86CE1520-F8A5-4226-9F98-F65ACBB1BC61}" srcOrd="0" destOrd="0" presId="urn:microsoft.com/office/officeart/2005/8/layout/radial4"/>
    <dgm:cxn modelId="{7751134A-007A-48A0-9943-4EB5ACC7EA02}" type="presOf" srcId="{0EC6FA02-66A5-47E4-A07C-39910D672620}" destId="{3F0D4E9D-B583-475D-8FC1-7112FF2102F0}" srcOrd="0" destOrd="0" presId="urn:microsoft.com/office/officeart/2005/8/layout/radial4"/>
    <dgm:cxn modelId="{78CB38C6-F3E2-40F9-965A-9277C0BE7EC9}" srcId="{141BABCA-96AE-4E44-8D9A-27A5F7F0195B}" destId="{E3C0EE77-1C63-4E20-8551-233F5320AF98}" srcOrd="3" destOrd="0" parTransId="{75D7D91E-82E1-4F12-97EE-E54DE69F0D3E}" sibTransId="{257D2A1E-99D2-4E88-AACE-52A580261D21}"/>
    <dgm:cxn modelId="{578E35DB-14B1-44EB-ABFA-86F706B7E992}" type="presOf" srcId="{9B23FB07-C925-47D7-AE6F-23F4B14BF68C}" destId="{A7C287A5-7B3F-457B-A636-5F6FFD1E36CD}" srcOrd="0" destOrd="0" presId="urn:microsoft.com/office/officeart/2005/8/layout/radial4"/>
    <dgm:cxn modelId="{16B685BE-A77A-471C-BF50-2ACEBC12A809}" type="presOf" srcId="{E805B3CF-8504-48B3-9CE0-74ACADAB07B1}" destId="{0587092D-CD4B-414A-8EF2-D8021BB2AB21}" srcOrd="0" destOrd="0" presId="urn:microsoft.com/office/officeart/2005/8/layout/radial4"/>
    <dgm:cxn modelId="{33759127-FFF9-4E90-938C-579D66116463}" srcId="{141BABCA-96AE-4E44-8D9A-27A5F7F0195B}" destId="{642A19AF-0DAF-4DAF-B431-53087F17ACD7}" srcOrd="6" destOrd="0" parTransId="{5C01BBC7-4EB4-4277-8840-1210D33ACA1E}" sibTransId="{E3904858-0EC3-49A3-A949-35D13CA4C117}"/>
    <dgm:cxn modelId="{B77B1FEA-356B-4290-B834-68D07BE864FD}" type="presOf" srcId="{77F4855D-AA1B-44E5-A767-2EDC823724D4}" destId="{828860B4-A002-4A79-A906-A7D7E64D1542}" srcOrd="0" destOrd="0" presId="urn:microsoft.com/office/officeart/2005/8/layout/radial4"/>
    <dgm:cxn modelId="{1708B410-281B-47B7-BE3C-930C40D1AABE}" type="presOf" srcId="{5C01BBC7-4EB4-4277-8840-1210D33ACA1E}" destId="{504316F6-FD2F-47C4-B951-346472009A5A}" srcOrd="0" destOrd="0" presId="urn:microsoft.com/office/officeart/2005/8/layout/radial4"/>
    <dgm:cxn modelId="{E5890D56-FEC0-4591-8DD2-466BC09E93B3}" type="presOf" srcId="{2EDEE41E-249F-47A1-86B0-67DF61297324}" destId="{9B98E319-C7D1-4038-8CFB-CD66CCBF9782}" srcOrd="0" destOrd="0" presId="urn:microsoft.com/office/officeart/2005/8/layout/radial4"/>
    <dgm:cxn modelId="{13D1979C-CEA6-4B75-85CB-B1D4679C07D6}" type="presOf" srcId="{296A293D-0A7F-4551-9A45-0133F149975B}" destId="{511891F1-2067-4E2C-890E-B3C115B63F2F}" srcOrd="0" destOrd="0" presId="urn:microsoft.com/office/officeart/2005/8/layout/radial4"/>
    <dgm:cxn modelId="{C97BE823-7A47-4F1E-A9FD-14AEB65DDA57}" srcId="{141BABCA-96AE-4E44-8D9A-27A5F7F0195B}" destId="{C5321BE7-83D1-44B6-86E2-78C6A65035E3}" srcOrd="4" destOrd="0" parTransId="{77F4855D-AA1B-44E5-A767-2EDC823724D4}" sibTransId="{6AD73E6A-A36D-45DB-A8BC-196931A29784}"/>
    <dgm:cxn modelId="{22133257-B49A-4BDF-AA81-7EFBFBA8CFCC}" srcId="{9B23FB07-C925-47D7-AE6F-23F4B14BF68C}" destId="{680FAC55-CB8C-4B58-A908-5F057ABE7F4F}" srcOrd="1" destOrd="0" parTransId="{45F9BB62-B1E3-4EA8-911E-ABABB69EB418}" sibTransId="{421658EF-2B14-438D-B692-1B2721B7D327}"/>
    <dgm:cxn modelId="{7DD05B1C-C110-4417-A907-E03905E054FF}" type="presOf" srcId="{141BABCA-96AE-4E44-8D9A-27A5F7F0195B}" destId="{6B94B8E7-D806-48AF-8E83-8778A3221B3D}" srcOrd="0" destOrd="0" presId="urn:microsoft.com/office/officeart/2005/8/layout/radial4"/>
    <dgm:cxn modelId="{A0D52552-BE0C-4373-93AF-E8BBCC4C17A8}" type="presOf" srcId="{75D7D91E-82E1-4F12-97EE-E54DE69F0D3E}" destId="{68AF7153-7D5D-4970-967F-508C0CC9C92B}" srcOrd="0" destOrd="0" presId="urn:microsoft.com/office/officeart/2005/8/layout/radial4"/>
    <dgm:cxn modelId="{EE1AB0A6-0A2E-4B10-AE5A-AB2E5DD5B5A9}" type="presParOf" srcId="{A7C287A5-7B3F-457B-A636-5F6FFD1E36CD}" destId="{6B94B8E7-D806-48AF-8E83-8778A3221B3D}" srcOrd="0" destOrd="0" presId="urn:microsoft.com/office/officeart/2005/8/layout/radial4"/>
    <dgm:cxn modelId="{0F25E701-4A66-4DA6-86D6-8E0CCC712759}" type="presParOf" srcId="{A7C287A5-7B3F-457B-A636-5F6FFD1E36CD}" destId="{A1D8763D-4E1E-44F4-B6E8-2A6596F86951}" srcOrd="1" destOrd="0" presId="urn:microsoft.com/office/officeart/2005/8/layout/radial4"/>
    <dgm:cxn modelId="{E2300D3A-ECDE-40F7-BC7E-72E947D4D0D6}" type="presParOf" srcId="{A7C287A5-7B3F-457B-A636-5F6FFD1E36CD}" destId="{0587092D-CD4B-414A-8EF2-D8021BB2AB21}" srcOrd="2" destOrd="0" presId="urn:microsoft.com/office/officeart/2005/8/layout/radial4"/>
    <dgm:cxn modelId="{02180A29-2DF7-4D5A-9B62-5B63DDE2D41B}" type="presParOf" srcId="{A7C287A5-7B3F-457B-A636-5F6FFD1E36CD}" destId="{58E63339-BA12-48F9-B524-DAF2DEED4B71}" srcOrd="3" destOrd="0" presId="urn:microsoft.com/office/officeart/2005/8/layout/radial4"/>
    <dgm:cxn modelId="{E0B88C16-2419-4105-8990-DEF5A47E9BF4}" type="presParOf" srcId="{A7C287A5-7B3F-457B-A636-5F6FFD1E36CD}" destId="{49A13B32-1A34-48A8-9BBB-89758F101893}" srcOrd="4" destOrd="0" presId="urn:microsoft.com/office/officeart/2005/8/layout/radial4"/>
    <dgm:cxn modelId="{B5C33A8F-0CBA-4A2B-A81E-A46D1DA94C65}" type="presParOf" srcId="{A7C287A5-7B3F-457B-A636-5F6FFD1E36CD}" destId="{34865E77-B02D-4F27-9910-14EAD3B92CC8}" srcOrd="5" destOrd="0" presId="urn:microsoft.com/office/officeart/2005/8/layout/radial4"/>
    <dgm:cxn modelId="{39D2D479-F05B-4BFE-8A75-2E11487A92B8}" type="presParOf" srcId="{A7C287A5-7B3F-457B-A636-5F6FFD1E36CD}" destId="{511891F1-2067-4E2C-890E-B3C115B63F2F}" srcOrd="6" destOrd="0" presId="urn:microsoft.com/office/officeart/2005/8/layout/radial4"/>
    <dgm:cxn modelId="{B234304F-5450-451A-8B77-D33B201B2D0D}" type="presParOf" srcId="{A7C287A5-7B3F-457B-A636-5F6FFD1E36CD}" destId="{68AF7153-7D5D-4970-967F-508C0CC9C92B}" srcOrd="7" destOrd="0" presId="urn:microsoft.com/office/officeart/2005/8/layout/radial4"/>
    <dgm:cxn modelId="{5B070CA5-1607-4265-B7CA-006FD83CE336}" type="presParOf" srcId="{A7C287A5-7B3F-457B-A636-5F6FFD1E36CD}" destId="{86CE1520-F8A5-4226-9F98-F65ACBB1BC61}" srcOrd="8" destOrd="0" presId="urn:microsoft.com/office/officeart/2005/8/layout/radial4"/>
    <dgm:cxn modelId="{C35972AC-D7A3-4334-B0A7-4A627A48CFFA}" type="presParOf" srcId="{A7C287A5-7B3F-457B-A636-5F6FFD1E36CD}" destId="{828860B4-A002-4A79-A906-A7D7E64D1542}" srcOrd="9" destOrd="0" presId="urn:microsoft.com/office/officeart/2005/8/layout/radial4"/>
    <dgm:cxn modelId="{3134E453-506E-49E4-B92E-A409241E4278}" type="presParOf" srcId="{A7C287A5-7B3F-457B-A636-5F6FFD1E36CD}" destId="{96C19F69-2127-4C52-9B04-CC007B4B91EF}" srcOrd="10" destOrd="0" presId="urn:microsoft.com/office/officeart/2005/8/layout/radial4"/>
    <dgm:cxn modelId="{7FF85157-D454-4EE2-9676-60ED6E2649AB}" type="presParOf" srcId="{A7C287A5-7B3F-457B-A636-5F6FFD1E36CD}" destId="{3F0D4E9D-B583-475D-8FC1-7112FF2102F0}" srcOrd="11" destOrd="0" presId="urn:microsoft.com/office/officeart/2005/8/layout/radial4"/>
    <dgm:cxn modelId="{3E59E54B-A383-4EF5-85E9-234CE74C71C0}" type="presParOf" srcId="{A7C287A5-7B3F-457B-A636-5F6FFD1E36CD}" destId="{9B98E319-C7D1-4038-8CFB-CD66CCBF9782}" srcOrd="12" destOrd="0" presId="urn:microsoft.com/office/officeart/2005/8/layout/radial4"/>
    <dgm:cxn modelId="{F6754678-B0FB-46D8-8B59-17C569545DD4}" type="presParOf" srcId="{A7C287A5-7B3F-457B-A636-5F6FFD1E36CD}" destId="{504316F6-FD2F-47C4-B951-346472009A5A}" srcOrd="13" destOrd="0" presId="urn:microsoft.com/office/officeart/2005/8/layout/radial4"/>
    <dgm:cxn modelId="{817BC6DC-D072-4000-AA28-E861F57F8D1F}" type="presParOf" srcId="{A7C287A5-7B3F-457B-A636-5F6FFD1E36CD}" destId="{FE44A307-CADD-4348-993A-A3A1860075FB}" srcOrd="14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94B8E7-D806-48AF-8E83-8778A3221B3D}">
      <dsp:nvSpPr>
        <dsp:cNvPr id="0" name=""/>
        <dsp:cNvSpPr/>
      </dsp:nvSpPr>
      <dsp:spPr>
        <a:xfrm>
          <a:off x="2937422" y="3613725"/>
          <a:ext cx="2391826" cy="2200678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smtClean="0"/>
            <a:t>Средства развития мелкой моторики</a:t>
          </a:r>
          <a:endParaRPr lang="ru-RU" sz="2700" b="1" i="1" kern="1200" dirty="0"/>
        </a:p>
      </dsp:txBody>
      <dsp:txXfrm>
        <a:off x="2937422" y="3613725"/>
        <a:ext cx="2391826" cy="2200678"/>
      </dsp:txXfrm>
    </dsp:sp>
    <dsp:sp modelId="{A1D8763D-4E1E-44F4-B6E8-2A6596F86951}">
      <dsp:nvSpPr>
        <dsp:cNvPr id="0" name=""/>
        <dsp:cNvSpPr/>
      </dsp:nvSpPr>
      <dsp:spPr>
        <a:xfrm rot="10814811">
          <a:off x="1348338" y="4408584"/>
          <a:ext cx="1501704" cy="59343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7092D-CD4B-414A-8EF2-D8021BB2AB21}">
      <dsp:nvSpPr>
        <dsp:cNvPr id="0" name=""/>
        <dsp:cNvSpPr/>
      </dsp:nvSpPr>
      <dsp:spPr>
        <a:xfrm>
          <a:off x="400023" y="3899478"/>
          <a:ext cx="1896642" cy="160517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Пластилин</a:t>
          </a:r>
          <a:endParaRPr lang="ru-RU" sz="2300" kern="1200" dirty="0"/>
        </a:p>
      </dsp:txBody>
      <dsp:txXfrm>
        <a:off x="400023" y="3899478"/>
        <a:ext cx="1896642" cy="1605175"/>
      </dsp:txXfrm>
    </dsp:sp>
    <dsp:sp modelId="{58E63339-BA12-48F9-B524-DAF2DEED4B71}">
      <dsp:nvSpPr>
        <dsp:cNvPr id="0" name=""/>
        <dsp:cNvSpPr/>
      </dsp:nvSpPr>
      <dsp:spPr>
        <a:xfrm rot="12600000">
          <a:off x="999356" y="3164992"/>
          <a:ext cx="2173282" cy="59343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13B32-1A34-48A8-9BBB-89758F101893}">
      <dsp:nvSpPr>
        <dsp:cNvPr id="0" name=""/>
        <dsp:cNvSpPr/>
      </dsp:nvSpPr>
      <dsp:spPr>
        <a:xfrm>
          <a:off x="268230" y="2276261"/>
          <a:ext cx="1720905" cy="140613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Песок, вода</a:t>
          </a:r>
          <a:endParaRPr lang="ru-RU" sz="2300" kern="1200" dirty="0"/>
        </a:p>
      </dsp:txBody>
      <dsp:txXfrm>
        <a:off x="268230" y="2276261"/>
        <a:ext cx="1720905" cy="1406132"/>
      </dsp:txXfrm>
    </dsp:sp>
    <dsp:sp modelId="{34865E77-B02D-4F27-9910-14EAD3B92CC8}">
      <dsp:nvSpPr>
        <dsp:cNvPr id="0" name=""/>
        <dsp:cNvSpPr/>
      </dsp:nvSpPr>
      <dsp:spPr>
        <a:xfrm rot="14400000">
          <a:off x="1844024" y="2373245"/>
          <a:ext cx="2218295" cy="59343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891F1-2067-4E2C-890E-B3C115B63F2F}">
      <dsp:nvSpPr>
        <dsp:cNvPr id="0" name=""/>
        <dsp:cNvSpPr/>
      </dsp:nvSpPr>
      <dsp:spPr>
        <a:xfrm>
          <a:off x="1471032" y="911185"/>
          <a:ext cx="1855131" cy="159645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Нитки, тесьма, веревки, шнуровка</a:t>
          </a:r>
          <a:endParaRPr lang="ru-RU" sz="2300" kern="1200" dirty="0"/>
        </a:p>
      </dsp:txBody>
      <dsp:txXfrm>
        <a:off x="1471032" y="911185"/>
        <a:ext cx="1855131" cy="1596453"/>
      </dsp:txXfrm>
    </dsp:sp>
    <dsp:sp modelId="{68AF7153-7D5D-4970-967F-508C0CC9C92B}">
      <dsp:nvSpPr>
        <dsp:cNvPr id="0" name=""/>
        <dsp:cNvSpPr/>
      </dsp:nvSpPr>
      <dsp:spPr>
        <a:xfrm rot="16200000">
          <a:off x="3013919" y="2067290"/>
          <a:ext cx="2238832" cy="59343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E1520-F8A5-4226-9F98-F65ACBB1BC61}">
      <dsp:nvSpPr>
        <dsp:cNvPr id="0" name=""/>
        <dsp:cNvSpPr/>
      </dsp:nvSpPr>
      <dsp:spPr>
        <a:xfrm>
          <a:off x="3295161" y="400701"/>
          <a:ext cx="1676348" cy="168777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Крупа, бусы, пуговицы</a:t>
          </a:r>
          <a:endParaRPr lang="ru-RU" sz="2300" kern="1200" dirty="0"/>
        </a:p>
      </dsp:txBody>
      <dsp:txXfrm>
        <a:off x="3295161" y="400701"/>
        <a:ext cx="1676348" cy="1687778"/>
      </dsp:txXfrm>
    </dsp:sp>
    <dsp:sp modelId="{828860B4-A002-4A79-A906-A7D7E64D1542}">
      <dsp:nvSpPr>
        <dsp:cNvPr id="0" name=""/>
        <dsp:cNvSpPr/>
      </dsp:nvSpPr>
      <dsp:spPr>
        <a:xfrm rot="17999414">
          <a:off x="4202146" y="2369007"/>
          <a:ext cx="2226668" cy="59343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19F69-2127-4C52-9B04-CC007B4B91EF}">
      <dsp:nvSpPr>
        <dsp:cNvPr id="0" name=""/>
        <dsp:cNvSpPr/>
      </dsp:nvSpPr>
      <dsp:spPr>
        <a:xfrm>
          <a:off x="4949292" y="926606"/>
          <a:ext cx="1845380" cy="154969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Природный материал</a:t>
          </a:r>
          <a:endParaRPr lang="ru-RU" sz="2300" kern="1200" dirty="0"/>
        </a:p>
      </dsp:txBody>
      <dsp:txXfrm>
        <a:off x="4949292" y="926606"/>
        <a:ext cx="1845380" cy="1549695"/>
      </dsp:txXfrm>
    </dsp:sp>
    <dsp:sp modelId="{3F0D4E9D-B583-475D-8FC1-7112FF2102F0}">
      <dsp:nvSpPr>
        <dsp:cNvPr id="0" name=""/>
        <dsp:cNvSpPr/>
      </dsp:nvSpPr>
      <dsp:spPr>
        <a:xfrm rot="19800000">
          <a:off x="5110288" y="3225932"/>
          <a:ext cx="2173282" cy="59343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8E319-C7D1-4038-8CFB-CD66CCBF9782}">
      <dsp:nvSpPr>
        <dsp:cNvPr id="0" name=""/>
        <dsp:cNvSpPr/>
      </dsp:nvSpPr>
      <dsp:spPr>
        <a:xfrm>
          <a:off x="6211260" y="2093432"/>
          <a:ext cx="1853455" cy="177179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Гуашь, акварель</a:t>
          </a:r>
          <a:endParaRPr lang="ru-RU" sz="2300" kern="1200" dirty="0"/>
        </a:p>
      </dsp:txBody>
      <dsp:txXfrm>
        <a:off x="6211260" y="2093432"/>
        <a:ext cx="1853455" cy="1771791"/>
      </dsp:txXfrm>
    </dsp:sp>
    <dsp:sp modelId="{504316F6-FD2F-47C4-B951-346472009A5A}">
      <dsp:nvSpPr>
        <dsp:cNvPr id="0" name=""/>
        <dsp:cNvSpPr/>
      </dsp:nvSpPr>
      <dsp:spPr>
        <a:xfrm rot="21532145">
          <a:off x="5427664" y="4375029"/>
          <a:ext cx="1698855" cy="59343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4A307-CADD-4348-993A-A3A1860075FB}">
      <dsp:nvSpPr>
        <dsp:cNvPr id="0" name=""/>
        <dsp:cNvSpPr/>
      </dsp:nvSpPr>
      <dsp:spPr>
        <a:xfrm>
          <a:off x="6043624" y="4000527"/>
          <a:ext cx="2165459" cy="130890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Карандаши, счетные палочки</a:t>
          </a:r>
          <a:endParaRPr lang="ru-RU" sz="2300" kern="1200" dirty="0"/>
        </a:p>
      </dsp:txBody>
      <dsp:txXfrm>
        <a:off x="6043624" y="4000527"/>
        <a:ext cx="2165459" cy="1308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color1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C8C1C9"/>
              </a:clrFrom>
              <a:clrTo>
                <a:srgbClr val="C8C1C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71414"/>
            <a:ext cx="8786874" cy="2000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6129d_c2d0151_XL.jpeg"/>
          <p:cNvPicPr>
            <a:picLocks noChangeAspect="1"/>
          </p:cNvPicPr>
          <p:nvPr userDrawn="1"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5474626"/>
            <a:ext cx="1857356" cy="1181743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71406" y="71414"/>
            <a:ext cx="9001188" cy="671517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1DAC0-2942-4506-ABB7-FEE7075E718B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123rf.com/photo_5116078_colorful-hand-prints-wallpaper-or-background-from-hand-painting-on-white-background.html" TargetMode="External"/><Relationship Id="rId2" Type="http://schemas.openxmlformats.org/officeDocument/2006/relationships/hyperlink" Target="http://school27.tomsk.ru/spevaemos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ve4fun.ru/joke/28877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14554"/>
            <a:ext cx="7772400" cy="2786082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</a:rPr>
              <a:t>Развитие </a:t>
            </a:r>
            <a:br>
              <a:rPr lang="ru-RU" sz="5400" b="1" i="1" dirty="0" smtClean="0">
                <a:solidFill>
                  <a:srgbClr val="0070C0"/>
                </a:solidFill>
              </a:rPr>
            </a:br>
            <a:r>
              <a:rPr lang="ru-RU" sz="5400" b="1" i="1" dirty="0" smtClean="0">
                <a:solidFill>
                  <a:srgbClr val="0070C0"/>
                </a:solidFill>
              </a:rPr>
              <a:t>мелкой моторики</a:t>
            </a:r>
            <a:br>
              <a:rPr lang="ru-RU" sz="5400" b="1" i="1" dirty="0" smtClean="0">
                <a:solidFill>
                  <a:srgbClr val="0070C0"/>
                </a:solidFill>
              </a:rPr>
            </a:br>
            <a:r>
              <a:rPr lang="ru-RU" sz="5400" b="1" i="1" dirty="0" smtClean="0">
                <a:solidFill>
                  <a:srgbClr val="0070C0"/>
                </a:solidFill>
              </a:rPr>
              <a:t> у детей с ОВЗ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«Волшебный домик»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8196" name="Picture 4" descr="C:\Users\admin\Desktop\Мелкая моторика\DSC_23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58845" y="1219954"/>
            <a:ext cx="3270807" cy="4906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7" name="Picture 5" descr="C:\Users\admin\Desktop\Мелкая моторика\DSC_23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1571611"/>
            <a:ext cx="4614866" cy="48978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«Сказочное путешествие»</a:t>
            </a:r>
          </a:p>
        </p:txBody>
      </p:sp>
      <p:pic>
        <p:nvPicPr>
          <p:cNvPr id="5" name="Содержимое 4" descr="DSC0137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1500174"/>
            <a:ext cx="5643602" cy="48577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Содержимое 5" descr="DSC0137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929323" y="2786058"/>
            <a:ext cx="3214678" cy="250033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57628"/>
            <a:ext cx="3971924" cy="642942"/>
          </a:xfrm>
        </p:spPr>
        <p:txBody>
          <a:bodyPr>
            <a:normAutofit/>
          </a:bodyPr>
          <a:lstStyle/>
          <a:p>
            <a:pPr algn="l"/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Использованы</a:t>
            </a:r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  <a:t> ресурсы:</a:t>
            </a:r>
            <a:endParaRPr lang="ru-RU" sz="28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500570"/>
            <a:ext cx="8229600" cy="200026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Палитра и кисти </a:t>
            </a:r>
            <a:r>
              <a:rPr lang="ru-RU" sz="2400" u="sng" dirty="0" smtClean="0">
                <a:hlinkClick r:id="rId2"/>
              </a:rPr>
              <a:t>http://school27.tomsk.ru/spevaemost</a:t>
            </a:r>
            <a:endParaRPr lang="ru-RU" sz="2400" dirty="0" smtClean="0"/>
          </a:p>
          <a:p>
            <a:r>
              <a:rPr lang="ru-RU" sz="2400" dirty="0" smtClean="0"/>
              <a:t>Ладошки </a:t>
            </a:r>
            <a:r>
              <a:rPr lang="ru-RU" sz="2400" u="sng" dirty="0" smtClean="0">
                <a:hlinkClick r:id="rId3"/>
              </a:rPr>
              <a:t>http://ru.123rf.com/photo_5116078_colorful-hand-prints-wallpaper-or-background-from-hand-painting-on-white-background.html</a:t>
            </a:r>
            <a:endParaRPr lang="ru-RU" sz="2400" dirty="0" smtClean="0"/>
          </a:p>
          <a:p>
            <a:r>
              <a:rPr lang="ru-RU" sz="2400" dirty="0" smtClean="0"/>
              <a:t>Тюбики с краской </a:t>
            </a:r>
            <a:r>
              <a:rPr lang="ru-RU" sz="2400" u="sng" dirty="0" smtClean="0">
                <a:hlinkClick r:id="rId4"/>
              </a:rPr>
              <a:t>http://live4fun.ru/joke/288774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00232" y="642918"/>
            <a:ext cx="55721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Calibri" pitchFamily="34" charset="0"/>
              </a:rPr>
              <a:t>Автор – </a:t>
            </a:r>
            <a:r>
              <a:rPr lang="ru-RU" sz="3600" b="1" i="1" dirty="0" smtClean="0">
                <a:solidFill>
                  <a:srgbClr val="C00000"/>
                </a:solidFill>
                <a:latin typeface="Calibri" pitchFamily="34" charset="0"/>
              </a:rPr>
              <a:t>Сулейманова Татьяна Алексеевна</a:t>
            </a:r>
            <a:endParaRPr lang="ru-RU" sz="2000" b="1" i="1" dirty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Calibri" pitchFamily="34" charset="0"/>
              </a:rPr>
              <a:t>Воспитатель МБДОУ </a:t>
            </a:r>
            <a:r>
              <a:rPr lang="ru-RU" sz="2000" i="1" dirty="0" err="1" smtClean="0">
                <a:solidFill>
                  <a:srgbClr val="C00000"/>
                </a:solidFill>
                <a:latin typeface="Calibri" pitchFamily="34" charset="0"/>
              </a:rPr>
              <a:t>д</a:t>
            </a:r>
            <a:r>
              <a:rPr lang="ru-RU" sz="2000" i="1" dirty="0" smtClean="0">
                <a:solidFill>
                  <a:srgbClr val="C00000"/>
                </a:solidFill>
                <a:latin typeface="Calibri" pitchFamily="34" charset="0"/>
              </a:rPr>
              <a:t>/с №16 «Пчелка»</a:t>
            </a:r>
            <a:endParaRPr lang="ru-RU" sz="2000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40108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Массаж рук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admin\Desktop\Мелкая моторика\DSC_21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967845" y="1600200"/>
            <a:ext cx="3017309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Текст 10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526893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C00000"/>
                </a:solidFill>
              </a:rPr>
              <a:t>«Я катаю мой орех,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C00000"/>
                </a:solidFill>
              </a:rPr>
              <a:t>Чтобы стал круглее всех»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15" name="Рисунок 14" descr="C:\Users\admin\Desktop\Мелкая моторика\DSC_229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2143116"/>
            <a:ext cx="3766918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Мелкая моторика\DSC_21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57166"/>
            <a:ext cx="3017309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 descr="C:\Users\admin\Desktop\Мелкая моторика\DSC_227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86116" y="2714620"/>
            <a:ext cx="2634192" cy="3951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7" descr="C:\Users\admin\Desktop\Мелкая моторика\DSC_2277.jpg"/>
          <p:cNvPicPr>
            <a:picLocks noGrp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428604"/>
            <a:ext cx="4038600" cy="269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5720" y="571480"/>
            <a:ext cx="3643338" cy="555468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3200" b="1" i="1" dirty="0" smtClean="0">
                <a:solidFill>
                  <a:srgbClr val="C00000"/>
                </a:solidFill>
              </a:rPr>
              <a:t>Пальчиковая гимнастика: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/>
              <a:t> Игровое упражнение «забавные узелочки»;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/>
              <a:t>Расскажи стихи руками;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/>
              <a:t> Пальчиковый театр;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 err="1" smtClean="0"/>
              <a:t>Логоритмика</a:t>
            </a:r>
            <a:r>
              <a:rPr lang="ru-RU" sz="2800" dirty="0" smtClean="0"/>
              <a:t>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 err="1" smtClean="0"/>
              <a:t>Логосказки</a:t>
            </a:r>
            <a:endParaRPr lang="ru-RU" sz="2800" dirty="0"/>
          </a:p>
        </p:txBody>
      </p:sp>
      <p:pic>
        <p:nvPicPr>
          <p:cNvPr id="1026" name="Picture 2" descr="C:\Users\admin\Desktop\Мелкая моторика\DSC_23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76" y="285728"/>
            <a:ext cx="3902075" cy="5853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Рисование на песке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admin\Desktop\Мелкая моторика\DSC_21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058025"/>
            <a:ext cx="3214710" cy="4822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Users\admin\Desktop\Мелкая моторика\DSC_217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0430" y="4214818"/>
            <a:ext cx="350046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C:\Users\admin\Desktop\Мелкая моторика\DSC_217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9124" y="1285860"/>
            <a:ext cx="4041775" cy="2694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Нанизывание бус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admin\Desktop\Мелкая моторика\DSC_21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9" y="1219956"/>
            <a:ext cx="3270806" cy="4906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7" name="Picture 3" descr="C:\Users\admin\Desktop\Мелкая моторика\DSC_22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714356"/>
            <a:ext cx="3286148" cy="4929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Использование </a:t>
            </a:r>
            <a:r>
              <a:rPr lang="ru-RU" b="1" i="1" dirty="0" err="1" smtClean="0">
                <a:solidFill>
                  <a:srgbClr val="C00000"/>
                </a:solidFill>
              </a:rPr>
              <a:t>Монтессори</a:t>
            </a:r>
            <a:r>
              <a:rPr lang="ru-RU" b="1" i="1" dirty="0" smtClean="0">
                <a:solidFill>
                  <a:srgbClr val="C00000"/>
                </a:solidFill>
              </a:rPr>
              <a:t> игр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admin\Desktop\Мелкая моторика\DSC_22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428736"/>
            <a:ext cx="3389841" cy="5084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Users\admin\Desktop\Мелкая моторика\DSC_22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1357298"/>
            <a:ext cx="4385083" cy="3357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Развитие мелкой моторики с использованием нетрадиционного материала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admin\Desktop\Мелкая моторика\DSC_202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2071678"/>
            <a:ext cx="4041775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admin\Desktop\Мелкая моторика\DSC_23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1837482"/>
            <a:ext cx="3571900" cy="4860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125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Развитие  мелкой моторики  у детей с ОВЗ</vt:lpstr>
      <vt:lpstr>Слайд 2</vt:lpstr>
      <vt:lpstr>Массаж рук</vt:lpstr>
      <vt:lpstr>Слайд 4</vt:lpstr>
      <vt:lpstr>Слайд 5</vt:lpstr>
      <vt:lpstr>Рисование на песке</vt:lpstr>
      <vt:lpstr>Нанизывание бус</vt:lpstr>
      <vt:lpstr>Использование Монтессори игр</vt:lpstr>
      <vt:lpstr>Развитие мелкой моторики с использованием нетрадиционного материала</vt:lpstr>
      <vt:lpstr>«Волшебный домик»</vt:lpstr>
      <vt:lpstr>«Сказочное путешествие»</vt:lpstr>
      <vt:lpstr>Использованы ресурсы: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18</cp:revision>
  <dcterms:created xsi:type="dcterms:W3CDTF">2013-03-16T18:01:09Z</dcterms:created>
  <dcterms:modified xsi:type="dcterms:W3CDTF">2014-05-18T19:17:27Z</dcterms:modified>
</cp:coreProperties>
</file>