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36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B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59" autoAdjust="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A45E-5342-4032-8F66-910E597FBE61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BF37-4833-4B40-BE85-12D613CC049E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010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A45E-5342-4032-8F66-910E597FBE61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BF37-4833-4B40-BE85-12D613CC0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56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A45E-5342-4032-8F66-910E597FBE61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BF37-4833-4B40-BE85-12D613CC0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387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A45E-5342-4032-8F66-910E597FBE61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BF37-4833-4B40-BE85-12D613CC049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7912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A45E-5342-4032-8F66-910E597FBE61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BF37-4833-4B40-BE85-12D613CC0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816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A45E-5342-4032-8F66-910E597FBE61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BF37-4833-4B40-BE85-12D613CC049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1870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A45E-5342-4032-8F66-910E597FBE61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BF37-4833-4B40-BE85-12D613CC0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547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A45E-5342-4032-8F66-910E597FBE61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BF37-4833-4B40-BE85-12D613CC0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300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A45E-5342-4032-8F66-910E597FBE61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BF37-4833-4B40-BE85-12D613CC0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2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A45E-5342-4032-8F66-910E597FBE61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BF37-4833-4B40-BE85-12D613CC0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42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A45E-5342-4032-8F66-910E597FBE61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BF37-4833-4B40-BE85-12D613CC0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664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A45E-5342-4032-8F66-910E597FBE61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BF37-4833-4B40-BE85-12D613CC0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98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A45E-5342-4032-8F66-910E597FBE61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BF37-4833-4B40-BE85-12D613CC0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82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A45E-5342-4032-8F66-910E597FBE61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BF37-4833-4B40-BE85-12D613CC0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41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A45E-5342-4032-8F66-910E597FBE61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BF37-4833-4B40-BE85-12D613CC0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84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A45E-5342-4032-8F66-910E597FBE61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BF37-4833-4B40-BE85-12D613CC0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4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A45E-5342-4032-8F66-910E597FBE61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BF37-4833-4B40-BE85-12D613CC0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8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6CDA45E-5342-4032-8F66-910E597FBE61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BAEBF37-4833-4B40-BE85-12D613CC0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6359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37" r:id="rId1"/>
    <p:sldLayoutId id="2147484438" r:id="rId2"/>
    <p:sldLayoutId id="2147484439" r:id="rId3"/>
    <p:sldLayoutId id="2147484440" r:id="rId4"/>
    <p:sldLayoutId id="2147484441" r:id="rId5"/>
    <p:sldLayoutId id="2147484442" r:id="rId6"/>
    <p:sldLayoutId id="2147484443" r:id="rId7"/>
    <p:sldLayoutId id="2147484444" r:id="rId8"/>
    <p:sldLayoutId id="2147484445" r:id="rId9"/>
    <p:sldLayoutId id="2147484446" r:id="rId10"/>
    <p:sldLayoutId id="2147484447" r:id="rId11"/>
    <p:sldLayoutId id="2147484448" r:id="rId12"/>
    <p:sldLayoutId id="2147484449" r:id="rId13"/>
    <p:sldLayoutId id="2147484450" r:id="rId14"/>
    <p:sldLayoutId id="2147484451" r:id="rId15"/>
    <p:sldLayoutId id="2147484452" r:id="rId16"/>
    <p:sldLayoutId id="21474844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085012" y="685799"/>
            <a:ext cx="3657600" cy="2476041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Полезные ископаемые </a:t>
            </a:r>
            <a:r>
              <a:rPr lang="ru-RU" dirty="0" smtClean="0">
                <a:solidFill>
                  <a:schemeClr val="bg1"/>
                </a:solidFill>
              </a:rPr>
              <a:t>– это богатство земных кладовых, которые  человек использует в хозяйстве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7250265" y="3619958"/>
            <a:ext cx="3657600" cy="2091267"/>
          </a:xfrm>
        </p:spPr>
        <p:txBody>
          <a:bodyPr/>
          <a:lstStyle/>
          <a:p>
            <a:endParaRPr lang="ru-RU"/>
          </a:p>
        </p:txBody>
      </p:sp>
      <p:pic>
        <p:nvPicPr>
          <p:cNvPr id="1026" name="Picture 2" descr="&amp;Kcy;&amp;acy;&amp;mcy;&amp;ncy;&amp;icy; &amp;icy; &amp;mcy;&amp;icy;&amp;ncy;&amp;iecy;&amp;rcy;&amp;acy;&amp;lcy;&amp;ycy; - &amp;Kcy;&amp;ucy;&amp;pcy;&amp;icy;&amp;tcy;&amp;softcy; &amp;vcy; &amp;Kcy;&amp;icy;&amp;iecy;&amp;vcy;&amp;iecy; - &amp;Ecy;&amp;zcy;&amp;ocy;&amp;tcy;&amp;iecy;&amp;rcy;&amp;icy;&amp;chcy;&amp;iecy;&amp;scy;&amp;kcy;&amp;icy;&amp;jcy; &amp;icy;&amp;ncy;&amp;tcy;&amp;iecy;&amp;rcy;&amp;ncy;&amp;iecy;&amp;tcy;-&amp;mcy;&amp;acy;&amp;gcy;&amp;acy;&amp;zcy;&amp;icy;&amp;ncy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859315"/>
            <a:ext cx="6123152" cy="4851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76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684213" y="132202"/>
            <a:ext cx="10058400" cy="204087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Свойства полезных ископаемых: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Твердое   Жидкое    Цвет      плотное   рыхлое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Текст 14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681880" cy="302964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sp>
        <p:nvSpPr>
          <p:cNvPr id="19" name="Стрелка вниз 18"/>
          <p:cNvSpPr/>
          <p:nvPr/>
        </p:nvSpPr>
        <p:spPr>
          <a:xfrm>
            <a:off x="1553379" y="2533881"/>
            <a:ext cx="418640" cy="12201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3470313" y="2533880"/>
            <a:ext cx="451692" cy="12559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5332164" y="2533880"/>
            <a:ext cx="407624" cy="12559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7370284" y="2533880"/>
            <a:ext cx="374574" cy="12972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9562641" y="2533880"/>
            <a:ext cx="374573" cy="11788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28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НЕ горючие полезные ископаемые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Железо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Глина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0" name="Picture 2" descr="e-si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454" y="1270000"/>
            <a:ext cx="4134642" cy="303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&amp;Gcy;&amp;lcy;&amp;icy;&amp;ncy;&amp;acy; &amp;dcy;&amp;ocy;&amp;scy;&amp;tcy;&amp;acy;&amp;vcy;&amp;kcy;&amp;acy; &amp;Ucy;&amp;fcy;&amp;acy; &amp;pcy;&amp;rcy;&amp;icy;&amp;gcy;&amp;ocy;&amp;rcy;&amp;ocy;&amp;dcy; &amp;Ncy;&amp;icy;&amp;zhcy;&amp;ncy;&amp;iecy;&amp;kcy;&amp;acy;&amp;mcy;&amp;scy;&amp;kcy;, &amp;Rcy;&amp;iecy;&amp;scy;&amp;pcy;&amp;ucy;&amp;bcy;&amp;lcy;&amp;icy;&amp;kcy;&amp;acy; &amp;Tcy;&amp;acy;&amp;tcy;&amp;acy;&amp;rcy;&amp;scy;&amp;tcy;&amp;acy;&amp;ncy;, &amp;Rcy;&amp;ocy;&amp;scy;&amp;scy;&amp;icy;&amp;yacy;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311" y="1262063"/>
            <a:ext cx="4040716" cy="303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96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914" y="4487332"/>
            <a:ext cx="6662698" cy="1507067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Горючие полезные ископаемые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Каменный уголь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Нефть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4" name="Picture 2" descr="&amp;Ucy;&amp;gcy;&amp;ocy;&amp;lcy;&amp;softcy; &amp;vcy; &amp;Kcy;&amp;rcy;&amp;acy;&amp;scy;&amp;ncy;&amp;ocy;&amp;yacy;&amp;rcy;&amp;scy;&amp;kcy;&amp;iecy; &amp;scy; &amp;dcy;&amp;ocy;&amp;scy;&amp;tcy;&amp;acy;&amp;vcy;&amp;kcy;&amp;ocy;&amp;jcy;, &amp;Bcy;&amp;acy;&amp;lcy;&amp;acy;&amp;khcy;&amp;tcy;&amp;icy;&amp;ncy;&amp;scy;&amp;kcy;&amp;icy;&amp;jcy;, &amp;Bcy;&amp;ocy;&amp;rcy;&amp;ocy;&amp;dcy;&amp;icy;&amp;ncy;&amp;scy;&amp;kcy;&amp;icy;&amp;jcy;, &amp;CHcy;&amp;iecy;&amp;rcy;&amp;ncy;&amp;ocy;&amp;gcy;&amp;ocy;&amp;rcy;&amp;scy;&amp;kcy;&amp;icy;&amp;jcy; &amp;kcy;&amp;acy;&amp;mcy;&amp;iecy;&amp;ncy;&amp;ncy;&amp;ycy;&amp;jcy;: &amp;pcy;&amp;rcy;&amp;ocy;&amp;dcy;&amp;acy;&amp;zhcy;&amp;acy;, &amp;tscy;&amp;iecy;&amp;ncy;&amp;acy; &amp;vcy; &amp;Kcy;&amp;rcy;&amp;acy;&amp;scy;&amp;ncy;&amp;ocy;&amp;yacy;&amp;rcy;&amp;scy;&amp;kcy;&amp;iecy;. &amp;ucy;&amp;gcy;&amp;ocy;&amp;lcy;&amp;softcy; &amp;ocy;&amp;tcy; &quot;&amp;Acy;&amp;lcy;&amp;softcy;&amp;yacy;&amp;ncy;&amp;scy;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417" y="1270000"/>
            <a:ext cx="4040717" cy="303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&amp;Tcy;&amp;acy;&amp;scy;&amp;bcy;&amp;ucy;&amp;lcy;&amp;acy;&amp;tcy; &amp;ocy;&amp;jcy;&amp;lcy; &amp;kcy;&amp;ocy;&amp;rcy;&amp;pcy;&amp;ocy;&amp;rcy;&amp;iecy;&amp;jcy;&amp;shcy;&amp;ncy;, &amp;Tcy;&amp;Ocy;&amp;Ocy; &amp;ncy;&amp;acy; All.biz - &amp;Acy;&amp;kcy;&amp;tcy;&amp;acy;&amp;ucy; (&amp;Kcy;&amp;acy;&amp;zcy;&amp;acy;&amp;khcy;&amp;scy;&amp;tcy;&amp;acy;&amp;ncy;) - &amp;Tcy;&amp;ocy;&amp;vcy;&amp;acy;&amp;rcy;&amp;ycy; &amp;icy; &amp;ucy;&amp;scy;&amp;lcy;&amp;ucy;&amp;gcy;&amp;icy; &amp;kcy;&amp;ocy;&amp;mcy;&amp;pcy;&amp;acy;&amp;ncy;&amp;icy;&amp;icy; &amp;Tcy;&amp;acy;&amp;scy;&amp;bcy;&amp;ucy;&amp;lcy;&amp;acy;&amp;tcy; &amp;ocy;&amp;jcy;&amp;lcy; &amp;kcy;&amp;ocy;&amp;rcy;&amp;pcy;&amp;ocy;&amp;rcy;&amp;iecy;&amp;jcy;&amp;shcy;&amp;ncy;, &amp;Tcy;&amp;Ocy;&amp;Ocy;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484" y="1262063"/>
            <a:ext cx="3910370" cy="303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44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95571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Сланец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7085012" y="1763750"/>
            <a:ext cx="3657600" cy="2091267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Это полезное ископаемое, из которого производят нефть и газ. Распространен сланец и в Ленинградской области в городе Сланцы. Так же встречается камень сланец. Из него изготавливают плитку для домов.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4098" name="Picture 2" descr="&amp;Acy;&amp;rcy;&amp;khcy;&amp;icy;&amp;vcy; &amp;ncy;&amp;ocy;&amp;vcy;&amp;ocy;&amp;scy;&amp;tcy;&amp;iecy;&amp;jcy; &amp;ncy;&amp;acy; 01.05.13 - &amp;Scy;&amp;lcy;&amp;acy;&amp;ncy;&amp;tscy;&amp;ycy;-&amp;scy;&amp;iecy;&amp;gcy;&amp;ocy;&amp;dcy;&amp;ncy;&amp;yacy;.&amp;rcy;&amp;fcy; - &amp;Ncy;&amp;ocy;&amp;vcy;&amp;ocy;&amp;scy;&amp;tcy;&amp;icy; &amp;vcy; &amp;Scy;&amp;lcy;&amp;acy;&amp;ncy;&amp;tscy;&amp;acy;&amp;khcy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291844"/>
            <a:ext cx="5943600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88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&amp;Rcy;&amp;acy;&amp;bcy;&amp;ocy;&amp;tcy;&amp;ycy; &amp;ocy;&amp;tcy; &amp;pcy;&amp;ocy;&amp;lcy;&amp;softcy;&amp;zcy;&amp;ocy;&amp;vcy;&amp;acy;&amp;tcy;&amp;iecy;&amp;lcy;&amp;iecy;&amp;jcy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400" y="685800"/>
            <a:ext cx="7225309" cy="4856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96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323</TotalTime>
  <Words>64</Words>
  <Application>Microsoft Office PowerPoint</Application>
  <PresentationFormat>Широкоэкранный</PresentationFormat>
  <Paragraphs>10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Сектор</vt:lpstr>
      <vt:lpstr>Полезные ископаемые – это богатство земных кладовых, которые  человек использует в хозяйстве</vt:lpstr>
      <vt:lpstr>Свойства полезных ископаемых: Твердое   Жидкое    Цвет      плотное   рыхлое</vt:lpstr>
      <vt:lpstr>НЕ горючие полезные ископаемые</vt:lpstr>
      <vt:lpstr>Горючие полезные ископаемые</vt:lpstr>
      <vt:lpstr>Сланец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«а» класс Классный руководитель Баляснова Елена Владимировна  </dc:title>
  <dc:creator>каб 35</dc:creator>
  <cp:lastModifiedBy>каб 35</cp:lastModifiedBy>
  <cp:revision>31</cp:revision>
  <cp:lastPrinted>2015-01-15T05:53:11Z</cp:lastPrinted>
  <dcterms:created xsi:type="dcterms:W3CDTF">2015-01-14T14:13:55Z</dcterms:created>
  <dcterms:modified xsi:type="dcterms:W3CDTF">2015-04-01T16:49:17Z</dcterms:modified>
</cp:coreProperties>
</file>