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EF92-B989-4E8D-86B1-8C9F4199941F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F737-9593-4A94-A012-891217ABD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EF92-B989-4E8D-86B1-8C9F4199941F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F737-9593-4A94-A012-891217ABD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EF92-B989-4E8D-86B1-8C9F4199941F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F737-9593-4A94-A012-891217ABD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EF92-B989-4E8D-86B1-8C9F4199941F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F737-9593-4A94-A012-891217ABD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EF92-B989-4E8D-86B1-8C9F4199941F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F737-9593-4A94-A012-891217ABD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EF92-B989-4E8D-86B1-8C9F4199941F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F737-9593-4A94-A012-891217ABD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EF92-B989-4E8D-86B1-8C9F4199941F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F737-9593-4A94-A012-891217ABD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EF92-B989-4E8D-86B1-8C9F4199941F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F737-9593-4A94-A012-891217ABD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EF92-B989-4E8D-86B1-8C9F4199941F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F737-9593-4A94-A012-891217ABD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EF92-B989-4E8D-86B1-8C9F4199941F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F737-9593-4A94-A012-891217ABD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EF92-B989-4E8D-86B1-8C9F4199941F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F737-9593-4A94-A012-891217ABD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2EF92-B989-4E8D-86B1-8C9F4199941F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F737-9593-4A94-A012-891217ABD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2-KletkaPrew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38733" y="-414808"/>
            <a:ext cx="9682733" cy="72728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3" y="1268760"/>
            <a:ext cx="73448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Игры для сенсорного развития малышей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4365104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Выполнила воспитатель</a:t>
            </a:r>
          </a:p>
          <a:p>
            <a:pPr algn="ctr"/>
            <a:r>
              <a:rPr lang="ru-RU" b="1" dirty="0" smtClean="0"/>
              <a:t>МБДОУ №57 «Детского сада«Родничок» комбинированного вида»</a:t>
            </a:r>
          </a:p>
          <a:p>
            <a:pPr algn="ctr"/>
            <a:r>
              <a:rPr lang="ru-RU" b="1" dirty="0" smtClean="0"/>
              <a:t>Саранская Н.В.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2-KletkaPrew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38733" y="-414808"/>
            <a:ext cx="9682733" cy="7272808"/>
          </a:xfrm>
          <a:prstGeom prst="rect">
            <a:avLst/>
          </a:prstGeom>
        </p:spPr>
      </p:pic>
      <p:pic>
        <p:nvPicPr>
          <p:cNvPr id="5" name="Рисунок 4" descr="DSC0821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3140968"/>
            <a:ext cx="3563888" cy="2672916"/>
          </a:xfrm>
          <a:prstGeom prst="rect">
            <a:avLst/>
          </a:prstGeom>
        </p:spPr>
      </p:pic>
      <p:pic>
        <p:nvPicPr>
          <p:cNvPr id="6" name="Рисунок 5" descr="DSC0821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427984" y="3212976"/>
            <a:ext cx="3611893" cy="27089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91680" y="260648"/>
            <a:ext cx="6120680" cy="2448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332656"/>
            <a:ext cx="5976664" cy="2448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91680" y="404665"/>
            <a:ext cx="62646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Дидактическое пособие «Разложи карандаши по стаканчикам»</a:t>
            </a:r>
          </a:p>
          <a:p>
            <a:pPr algn="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формировать умение различать цвета, совмещать карандаш со стаканчиком, действовать целенаправленно, последовательно, развивать мелкую моторику пальцев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2-KletkaPrew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38733" y="-414808"/>
            <a:ext cx="9682733" cy="7272808"/>
          </a:xfrm>
          <a:prstGeom prst="rect">
            <a:avLst/>
          </a:prstGeom>
        </p:spPr>
      </p:pic>
      <p:pic>
        <p:nvPicPr>
          <p:cNvPr id="5" name="Рисунок 4" descr="DSC0821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27584" y="3140968"/>
            <a:ext cx="3131840" cy="2348880"/>
          </a:xfrm>
          <a:prstGeom prst="rect">
            <a:avLst/>
          </a:prstGeom>
        </p:spPr>
      </p:pic>
      <p:pic>
        <p:nvPicPr>
          <p:cNvPr id="6" name="Рисунок 5" descr="DSC0820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1177937" flipV="1">
            <a:off x="3979551" y="3317035"/>
            <a:ext cx="3347673" cy="25107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7" y="332656"/>
            <a:ext cx="597666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Игра « Собери урожай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развивать любознательность, мышление, эмоциональную сферу; тактильную чувствительность.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Используется при обучении детей: первоначальным навыкам классификации; элементарным математическим представлениям; для закрепления названий цвета; для обогащения словарного запаса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2-KletkaPrew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38733" y="-414808"/>
            <a:ext cx="9682733" cy="7272808"/>
          </a:xfrm>
          <a:prstGeom prst="rect">
            <a:avLst/>
          </a:prstGeom>
        </p:spPr>
      </p:pic>
      <p:pic>
        <p:nvPicPr>
          <p:cNvPr id="7" name="Содержимое 6" descr="622734717.gif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979712" y="260648"/>
            <a:ext cx="5217368" cy="52173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2-KletkaPrew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38733" y="-414808"/>
            <a:ext cx="9682733" cy="727280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619672" y="692696"/>
            <a:ext cx="58326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Главной составляющей полноценного развития детей в раннем возрасте является сенсорное развитие.</a:t>
            </a:r>
            <a:br>
              <a:rPr lang="ru-RU" sz="2000" b="1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i="1" dirty="0" smtClean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Сенсорное воспитание, направленное на формирование полноценного восприятия окружающей действительности, служит основой познания мира, первой ступенью которого является чувственный опыт. </a:t>
            </a:r>
          </a:p>
          <a:p>
            <a:pPr>
              <a:defRPr/>
            </a:pPr>
            <a:endParaRPr lang="ru-RU" sz="2000" b="1" i="1" dirty="0" smtClean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Успешность умственного, физического, эстетического воспитания в значительной степени зависит  от уровня сенсорного развития детей, т. е. от того насколько совершенно ребенок слышит, 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видит, осязает окружающее.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2-KletkaPrew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38733" y="-414808"/>
            <a:ext cx="9682733" cy="7272808"/>
          </a:xfrm>
          <a:prstGeom prst="rect">
            <a:avLst/>
          </a:prstGeom>
        </p:spPr>
      </p:pic>
      <p:pic>
        <p:nvPicPr>
          <p:cNvPr id="5" name="Рисунок 4" descr="DSC0777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2564904"/>
            <a:ext cx="4067944" cy="3050958"/>
          </a:xfrm>
          <a:prstGeom prst="rect">
            <a:avLst/>
          </a:prstGeom>
        </p:spPr>
      </p:pic>
      <p:pic>
        <p:nvPicPr>
          <p:cNvPr id="6" name="Рисунок 5" descr="DSC0778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355976" y="3086962"/>
            <a:ext cx="3024336" cy="22682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91680" y="404664"/>
            <a:ext cx="590465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Игра Веселые игрушки»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:Развивать сенсорное восприятие детей. Познакомить с геометрической фигурой – круг. Знакомить с основными цветами. Формировать умение различать размер: большой и маленький. Развивать мелкую моторику рук. Вызвать желание помочь игрушкам.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2-KletkaPrew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38733" y="-414808"/>
            <a:ext cx="9682733" cy="7272808"/>
          </a:xfrm>
          <a:prstGeom prst="rect">
            <a:avLst/>
          </a:prstGeom>
        </p:spPr>
      </p:pic>
      <p:pic>
        <p:nvPicPr>
          <p:cNvPr id="5" name="Рисунок 4" descr="DSC0770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7544" y="3068960"/>
            <a:ext cx="3563888" cy="2672916"/>
          </a:xfrm>
          <a:prstGeom prst="rect">
            <a:avLst/>
          </a:prstGeom>
        </p:spPr>
      </p:pic>
      <p:pic>
        <p:nvPicPr>
          <p:cNvPr id="6" name="Рисунок 5" descr="DSC0823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499992" y="3068960"/>
            <a:ext cx="3672408" cy="275430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91680" y="404664"/>
            <a:ext cx="64087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Геометрический конструктор «Как  на картинке»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собирать всевозможные фигурки из данных элементов по принципу мозаики.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 развивает логическое мышление, мелкую моторику рук, интеллектуальные способности, память, сообразительность, внимание, усидчивость.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2-KletkaPrew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38733" y="-414808"/>
            <a:ext cx="9682733" cy="7272808"/>
          </a:xfrm>
          <a:prstGeom prst="rect">
            <a:avLst/>
          </a:prstGeom>
        </p:spPr>
      </p:pic>
      <p:pic>
        <p:nvPicPr>
          <p:cNvPr id="5" name="Рисунок 4" descr="DSC0825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7544" y="3356992"/>
            <a:ext cx="3491880" cy="2618910"/>
          </a:xfrm>
          <a:prstGeom prst="rect">
            <a:avLst/>
          </a:prstGeom>
        </p:spPr>
      </p:pic>
      <p:pic>
        <p:nvPicPr>
          <p:cNvPr id="6" name="Рисунок 5" descr="DSC0825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11960" y="3284984"/>
            <a:ext cx="3395869" cy="254690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47664" y="548680"/>
            <a:ext cx="61206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Игры  с прищепками </a:t>
            </a:r>
          </a:p>
          <a:p>
            <a:pPr algn="r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:развивать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творческое воображение дошкольников, формировать умение детей манипулировать с предметами по образцу, проявлять фантазию, выбирая из предложенных нескольких фигурок нужную, способствовать расширению и активизации словаря дошкольника, а также развитию памяти и мышления.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2-KletkaPrew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38733" y="-414808"/>
            <a:ext cx="9682733" cy="7272808"/>
          </a:xfrm>
          <a:prstGeom prst="rect">
            <a:avLst/>
          </a:prstGeom>
        </p:spPr>
      </p:pic>
      <p:pic>
        <p:nvPicPr>
          <p:cNvPr id="5" name="Рисунок 4" descr="DSC0823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5576" y="3284984"/>
            <a:ext cx="3528392" cy="2646294"/>
          </a:xfrm>
          <a:prstGeom prst="rect">
            <a:avLst/>
          </a:prstGeom>
        </p:spPr>
      </p:pic>
      <p:pic>
        <p:nvPicPr>
          <p:cNvPr id="6" name="Рисунок 5" descr="DSC0823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44008" y="3356992"/>
            <a:ext cx="3312368" cy="248427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19672" y="620688"/>
            <a:ext cx="612068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Дидактическое пособие :Чудесный паровозик»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Задачи:-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сенсорного восприятия. развивать моторику рук через действия с предметами, формировать умение различать и называть цвета, закреплять у детей умение группировать и соотносить предметы по цвету.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2-KletkaPrew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38733" y="-414808"/>
            <a:ext cx="9682733" cy="7272808"/>
          </a:xfrm>
          <a:prstGeom prst="rect">
            <a:avLst/>
          </a:prstGeom>
        </p:spPr>
      </p:pic>
      <p:pic>
        <p:nvPicPr>
          <p:cNvPr id="5" name="Рисунок 4" descr="DSC0825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2996952"/>
            <a:ext cx="3851920" cy="2888940"/>
          </a:xfrm>
          <a:prstGeom prst="rect">
            <a:avLst/>
          </a:prstGeom>
        </p:spPr>
      </p:pic>
      <p:pic>
        <p:nvPicPr>
          <p:cNvPr id="6" name="Рисунок 5" descr="DSC0825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1499912" flipV="1">
            <a:off x="4672423" y="3100687"/>
            <a:ext cx="3514128" cy="26355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19672" y="476672"/>
            <a:ext cx="612068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Игра «Геометрическое лото»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Задачи: формировать умение детей сравнивать форму изображенного предмета с геометрической фигурой подбирать предметы по геометрическому образцу, закреплять знания цвета и формы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2-KletkaPrew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38733" y="-414808"/>
            <a:ext cx="9682733" cy="7272808"/>
          </a:xfrm>
          <a:prstGeom prst="rect">
            <a:avLst/>
          </a:prstGeom>
        </p:spPr>
      </p:pic>
      <p:pic>
        <p:nvPicPr>
          <p:cNvPr id="6" name="Рисунок 5" descr="DSC0822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3568" y="3429000"/>
            <a:ext cx="3312368" cy="2484276"/>
          </a:xfrm>
          <a:prstGeom prst="rect">
            <a:avLst/>
          </a:prstGeom>
        </p:spPr>
      </p:pic>
      <p:pic>
        <p:nvPicPr>
          <p:cNvPr id="7" name="Рисунок 6" descr="DSC0822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000" y="2420888"/>
            <a:ext cx="3755909" cy="28169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35696" y="476672"/>
            <a:ext cx="57606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Дидактическое пособие «Автобус»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формировать умение детей различать предметы по цвету и размеру, округлой и квадратной форме, ориентироваться на плоскости, развивать мелкую моторику пальцев рук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2-KletkaPrew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38733" y="-414808"/>
            <a:ext cx="9682733" cy="7272808"/>
          </a:xfrm>
          <a:prstGeom prst="rect">
            <a:avLst/>
          </a:prstGeom>
        </p:spPr>
      </p:pic>
      <p:pic>
        <p:nvPicPr>
          <p:cNvPr id="5" name="Рисунок 4" descr="DSC0821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7544" y="3212976"/>
            <a:ext cx="3635896" cy="2726922"/>
          </a:xfrm>
          <a:prstGeom prst="rect">
            <a:avLst/>
          </a:prstGeom>
        </p:spPr>
      </p:pic>
      <p:pic>
        <p:nvPicPr>
          <p:cNvPr id="6" name="Рисунок 5" descr="DSC0821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3968" y="3068960"/>
            <a:ext cx="3528392" cy="264629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259632" y="620688"/>
            <a:ext cx="64807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Дидактическое пособие «Волшебная книжка»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формировать умение обследовать предметы, выделяя их цвет и форму (отстегивать пуговицы, отрывать предметы на липучках, обводить руками предметы и т. д.) 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-развивать мелкую моторику, зрительное восприятие, внимание, память, связную речь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301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2014-01-31T19:32:58Z</dcterms:created>
  <dcterms:modified xsi:type="dcterms:W3CDTF">2014-02-26T19:54:57Z</dcterms:modified>
</cp:coreProperties>
</file>