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5" r:id="rId8"/>
    <p:sldId id="266" r:id="rId9"/>
    <p:sldId id="268" r:id="rId10"/>
    <p:sldId id="269" r:id="rId11"/>
    <p:sldId id="270" r:id="rId12"/>
  </p:sldIdLst>
  <p:sldSz cx="9144000" cy="6858000" type="screen4x3"/>
  <p:notesSz cx="6867525" cy="9993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8146" autoAdjust="0"/>
    <p:restoredTop sz="94660"/>
  </p:normalViewPr>
  <p:slideViewPr>
    <p:cSldViewPr>
      <p:cViewPr varScale="1">
        <p:scale>
          <a:sx n="51" d="100"/>
          <a:sy n="51" d="100"/>
        </p:scale>
        <p:origin x="-942" y="-8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097C-4949-4749-85CE-91DBD4562062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7F3E-66C5-4AF5-906C-5173BF57B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097C-4949-4749-85CE-91DBD4562062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7F3E-66C5-4AF5-906C-5173BF57B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097C-4949-4749-85CE-91DBD4562062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7F3E-66C5-4AF5-906C-5173BF57B474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Заголовок, текст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8750"/>
            <a:ext cx="8229600" cy="125888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4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4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280F241-5D46-45F7-BEDB-119B4E2D14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6513402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097C-4949-4749-85CE-91DBD4562062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7F3E-66C5-4AF5-906C-5173BF57B4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097C-4949-4749-85CE-91DBD4562062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7F3E-66C5-4AF5-906C-5173BF57B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097C-4949-4749-85CE-91DBD4562062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7F3E-66C5-4AF5-906C-5173BF57B4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097C-4949-4749-85CE-91DBD4562062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7F3E-66C5-4AF5-906C-5173BF57B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097C-4949-4749-85CE-91DBD4562062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7F3E-66C5-4AF5-906C-5173BF57B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097C-4949-4749-85CE-91DBD4562062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7F3E-66C5-4AF5-906C-5173BF57B47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097C-4949-4749-85CE-91DBD4562062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7F3E-66C5-4AF5-906C-5173BF57B4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B097C-4949-4749-85CE-91DBD4562062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03E7F3E-66C5-4AF5-906C-5173BF57B4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447B097C-4949-4749-85CE-91DBD4562062}" type="datetimeFigureOut">
              <a:rPr lang="ru-RU" smtClean="0"/>
              <a:pPr/>
              <a:t>09.10.2012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003E7F3E-66C5-4AF5-906C-5173BF57B47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  <p:sldLayoutId id="2147483684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ln w="38100">
            <a:solidFill>
              <a:schemeClr val="accent2"/>
            </a:solidFill>
          </a:ln>
        </p:spPr>
        <p:txBody>
          <a:bodyPr>
            <a:normAutofit/>
          </a:bodyPr>
          <a:lstStyle/>
          <a:p>
            <a:r>
              <a:rPr lang="ru-RU" sz="8800" dirty="0" smtClean="0"/>
              <a:t>Дружба</a:t>
            </a:r>
            <a:endParaRPr lang="ru-RU" sz="88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556000"/>
            <a:ext cx="6400800" cy="2177255"/>
          </a:xfrm>
          <a:ln w="38100">
            <a:solidFill>
              <a:srgbClr val="00B050"/>
            </a:solidFill>
          </a:ln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chemeClr val="tx1"/>
                </a:solidFill>
              </a:rPr>
              <a:t>Близкие  отношения , основанные на взаимном доверии, привязанности, общности  интересов</a:t>
            </a:r>
            <a:endParaRPr lang="ru-RU" sz="32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428766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build="p" animBg="1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www.educa.madrid.org/web/cp.garciamarquez.getafe/Fotos%20Scultural/FEBRERO-12/IMAGES/BANDERA%20AROS%20OLIM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2180" cy="6857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251520" y="3645024"/>
            <a:ext cx="2808312" cy="1872208"/>
          </a:xfrm>
          <a:solidFill>
            <a:schemeClr val="bg2"/>
          </a:solidFill>
          <a:ln w="38100">
            <a:solidFill>
              <a:srgbClr val="C0000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Я узнаю...</a:t>
            </a:r>
          </a:p>
          <a:p>
            <a:pPr marL="0" indent="0">
              <a:buNone/>
            </a:pPr>
            <a:r>
              <a:rPr lang="ru-RU" sz="4000" dirty="0" smtClean="0">
                <a:solidFill>
                  <a:srgbClr val="00B050"/>
                </a:solidFill>
              </a:rPr>
              <a:t>Я научусь…</a:t>
            </a:r>
            <a:endParaRPr lang="ru-RU" sz="4000" dirty="0">
              <a:solidFill>
                <a:srgbClr val="00B050"/>
              </a:solidFill>
            </a:endParaRPr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ln w="57150">
            <a:solidFill>
              <a:srgbClr val="C00000"/>
            </a:solidFill>
          </a:ln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FF0000"/>
                </a:solidFill>
              </a:rPr>
              <a:t>Слова, которые отвечают на вопросы  КТО? ЧТО?</a:t>
            </a:r>
            <a:endParaRPr lang="ru-RU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33480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714348" y="2143116"/>
            <a:ext cx="8072493" cy="4286280"/>
          </a:xfrm>
        </p:spPr>
        <p:txBody>
          <a:bodyPr>
            <a:normAutofit/>
          </a:bodyPr>
          <a:lstStyle/>
          <a:p>
            <a:r>
              <a:rPr lang="ru-RU" sz="5000" b="1" dirty="0" smtClean="0"/>
              <a:t>Мы отвечаем ДРУЖНО, </a:t>
            </a:r>
          </a:p>
          <a:p>
            <a:r>
              <a:rPr lang="ru-RU" sz="5000" b="1" dirty="0" smtClean="0"/>
              <a:t>И в этом сомнения нет,</a:t>
            </a:r>
          </a:p>
          <a:p>
            <a:r>
              <a:rPr lang="ru-RU" sz="5000" b="1" dirty="0" smtClean="0"/>
              <a:t>Сегодня будет ДРУЖБА –</a:t>
            </a:r>
          </a:p>
          <a:p>
            <a:r>
              <a:rPr lang="ru-RU" sz="5000" b="1" dirty="0" err="1" smtClean="0"/>
              <a:t>Владычецей</a:t>
            </a:r>
            <a:r>
              <a:rPr lang="ru-RU" sz="5000" b="1" dirty="0" smtClean="0"/>
              <a:t> ПОБЕД </a:t>
            </a:r>
            <a:r>
              <a:rPr lang="ru-RU" sz="5000" dirty="0" smtClean="0"/>
              <a:t>!</a:t>
            </a:r>
            <a:endParaRPr lang="ru-RU" sz="5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4987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872067" y="2675467"/>
            <a:ext cx="7408333" cy="2409717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circle">
              <a:fillToRect l="50000" t="50000" r="50000" b="50000"/>
            </a:path>
            <a:tileRect/>
          </a:gradFill>
          <a:ln w="57150">
            <a:solidFill>
              <a:srgbClr val="92D050"/>
            </a:solidFill>
          </a:ln>
        </p:spPr>
        <p:txBody>
          <a:bodyPr>
            <a:noAutofit/>
          </a:bodyPr>
          <a:lstStyle/>
          <a:p>
            <a:r>
              <a:rPr lang="ru-RU" sz="3600" dirty="0" smtClean="0"/>
              <a:t>Успех  в борьбе за что-либо, осуществление, достижение чего-нибудь в результате борьбы, преодоления чего-нибудь.</a:t>
            </a:r>
            <a:endParaRPr lang="ru-RU" sz="36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2339752" y="338328"/>
            <a:ext cx="4032448" cy="1252728"/>
          </a:xfrm>
          <a:ln w="57150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ru-RU" sz="5400" dirty="0" smtClean="0"/>
              <a:t>Победа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xmlns="" val="19692597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  <p:bldP spid="3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23529" y="2060848"/>
            <a:ext cx="7956872" cy="4065315"/>
          </a:xfrm>
          <a:ln>
            <a:solidFill>
              <a:srgbClr val="00B050"/>
            </a:solidFill>
          </a:ln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6000" dirty="0" smtClean="0"/>
              <a:t>Лыж…, к…</a:t>
            </a:r>
            <a:r>
              <a:rPr lang="ru-RU" sz="6000" dirty="0" err="1" smtClean="0"/>
              <a:t>ньки</a:t>
            </a:r>
            <a:r>
              <a:rPr lang="ru-RU" sz="6000" dirty="0" smtClean="0"/>
              <a:t>, к…ток, санки, хоккей, чемпион, победитель.</a:t>
            </a:r>
            <a:endParaRPr lang="ru-RU" sz="6000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</a:ln>
        </p:spPr>
        <p:txBody>
          <a:bodyPr>
            <a:normAutofit/>
          </a:bodyPr>
          <a:lstStyle/>
          <a:p>
            <a:r>
              <a:rPr lang="ru-RU" sz="3600" dirty="0" smtClean="0"/>
              <a:t>Вставьте буквы. Разделите слова для переноса.</a:t>
            </a:r>
            <a:endParaRPr lang="ru-RU" sz="3600" dirty="0"/>
          </a:p>
        </p:txBody>
      </p:sp>
    </p:spTree>
    <p:extLst>
      <p:ext uri="{BB962C8B-B14F-4D97-AF65-F5344CB8AC3E}">
        <p14:creationId xmlns:p14="http://schemas.microsoft.com/office/powerpoint/2010/main" xmlns="" val="2432581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uiExpand="1" build="p" animBg="1"/>
      <p:bldP spid="3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395536" y="1412776"/>
            <a:ext cx="8424936" cy="4176464"/>
          </a:xfr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8900000" scaled="1"/>
            <a:tileRect/>
          </a:gradFill>
          <a:ln w="38100">
            <a:solidFill>
              <a:srgbClr val="FFFF00"/>
            </a:solidFill>
          </a:ln>
        </p:spPr>
        <p:txBody>
          <a:bodyPr/>
          <a:lstStyle/>
          <a:p>
            <a:pPr marL="0" indent="0">
              <a:buNone/>
            </a:pPr>
            <a:r>
              <a:rPr lang="ru-RU" sz="5400" dirty="0" smtClean="0"/>
              <a:t> </a:t>
            </a:r>
          </a:p>
          <a:p>
            <a:pPr marL="0" indent="0">
              <a:buNone/>
            </a:pPr>
            <a:r>
              <a:rPr lang="ru-RU" sz="5400" dirty="0" err="1" smtClean="0"/>
              <a:t>Лы-</a:t>
            </a:r>
            <a:r>
              <a:rPr lang="ru-RU" sz="5400" dirty="0" err="1" smtClean="0">
                <a:solidFill>
                  <a:srgbClr val="C00000"/>
                </a:solidFill>
              </a:rPr>
              <a:t>жи</a:t>
            </a:r>
            <a:r>
              <a:rPr lang="ru-RU" sz="5400" dirty="0" smtClean="0"/>
              <a:t>, </a:t>
            </a:r>
            <a:r>
              <a:rPr lang="ru-RU" sz="5400" dirty="0" err="1" smtClean="0"/>
              <a:t>к</a:t>
            </a:r>
            <a:r>
              <a:rPr lang="ru-RU" sz="5400" dirty="0" err="1" smtClean="0">
                <a:solidFill>
                  <a:srgbClr val="C00000"/>
                </a:solidFill>
              </a:rPr>
              <a:t>о</a:t>
            </a:r>
            <a:r>
              <a:rPr lang="ru-RU" sz="5400" dirty="0" err="1" smtClean="0"/>
              <a:t>нь-ки</a:t>
            </a:r>
            <a:r>
              <a:rPr lang="ru-RU" sz="5400" dirty="0"/>
              <a:t>, </a:t>
            </a:r>
            <a:r>
              <a:rPr lang="ru-RU" sz="5400" dirty="0" smtClean="0"/>
              <a:t>к</a:t>
            </a:r>
            <a:r>
              <a:rPr lang="ru-RU" sz="5400" dirty="0" smtClean="0">
                <a:solidFill>
                  <a:srgbClr val="C00000"/>
                </a:solidFill>
              </a:rPr>
              <a:t>а-</a:t>
            </a:r>
            <a:r>
              <a:rPr lang="ru-RU" sz="5400" dirty="0" smtClean="0"/>
              <a:t>ток</a:t>
            </a:r>
            <a:r>
              <a:rPr lang="ru-RU" sz="5400" dirty="0"/>
              <a:t>, </a:t>
            </a:r>
            <a:r>
              <a:rPr lang="ru-RU" sz="5400" dirty="0" err="1" smtClean="0"/>
              <a:t>сан-ки</a:t>
            </a:r>
            <a:r>
              <a:rPr lang="ru-RU" sz="5400" dirty="0"/>
              <a:t>, </a:t>
            </a:r>
            <a:r>
              <a:rPr lang="ru-RU" sz="5400" dirty="0" err="1" smtClean="0"/>
              <a:t>хо</a:t>
            </a:r>
            <a:r>
              <a:rPr lang="ru-RU" sz="5400" dirty="0" err="1" smtClean="0">
                <a:solidFill>
                  <a:srgbClr val="C00000"/>
                </a:solidFill>
              </a:rPr>
              <a:t>к-к</a:t>
            </a:r>
            <a:r>
              <a:rPr lang="ru-RU" sz="5400" dirty="0" err="1" smtClean="0"/>
              <a:t>ей</a:t>
            </a:r>
            <a:r>
              <a:rPr lang="ru-RU" sz="5400" dirty="0"/>
              <a:t>, </a:t>
            </a:r>
            <a:r>
              <a:rPr lang="ru-RU" sz="5400" dirty="0" err="1" smtClean="0"/>
              <a:t>чем-пион</a:t>
            </a:r>
            <a:r>
              <a:rPr lang="ru-RU" sz="5400" dirty="0"/>
              <a:t>, </a:t>
            </a:r>
            <a:r>
              <a:rPr lang="ru-RU" sz="5400" dirty="0" err="1" smtClean="0"/>
              <a:t>по-бе-ди-тель</a:t>
            </a:r>
            <a:r>
              <a:rPr lang="ru-RU" sz="5400" dirty="0"/>
              <a:t>.</a:t>
            </a:r>
          </a:p>
          <a:p>
            <a:pPr marL="0" indent="0">
              <a:buNone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258148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>
          <a:xfrm>
            <a:off x="1628985" y="2852936"/>
            <a:ext cx="5705687" cy="3238500"/>
          </a:xfrm>
        </p:spPr>
        <p:txBody>
          <a:bodyPr/>
          <a:lstStyle/>
          <a:p>
            <a:pPr marL="0" indent="0">
              <a:buNone/>
            </a:pPr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24268" y="1639098"/>
            <a:ext cx="8725675" cy="49445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Овал 3"/>
          <p:cNvSpPr/>
          <p:nvPr/>
        </p:nvSpPr>
        <p:spPr>
          <a:xfrm>
            <a:off x="395536" y="332656"/>
            <a:ext cx="8424936" cy="1152128"/>
          </a:xfrm>
          <a:prstGeom prst="ellipse">
            <a:avLst/>
          </a:prstGeom>
          <a:solidFill>
            <a:schemeClr val="bg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7200" dirty="0" smtClean="0"/>
              <a:t>ОЛИМПИАДА</a:t>
            </a:r>
            <a:endParaRPr lang="ru-RU" sz="7200" dirty="0"/>
          </a:p>
        </p:txBody>
      </p:sp>
    </p:spTree>
    <p:extLst>
      <p:ext uri="{BB962C8B-B14F-4D97-AF65-F5344CB8AC3E}">
        <p14:creationId xmlns:p14="http://schemas.microsoft.com/office/powerpoint/2010/main" xmlns="" val="25076847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WordArt 6"/>
          <p:cNvSpPr>
            <a:spLocks noChangeArrowheads="1" noChangeShapeType="1" noTextEdit="1"/>
          </p:cNvSpPr>
          <p:nvPr/>
        </p:nvSpPr>
        <p:spPr bwMode="auto">
          <a:xfrm>
            <a:off x="457200" y="158750"/>
            <a:ext cx="8229600" cy="1258888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ru-RU" sz="3600" b="1" kern="10" spc="720" dirty="0">
                <a:ln w="25400">
                  <a:solidFill>
                    <a:srgbClr val="333399"/>
                  </a:solidFill>
                  <a:round/>
                  <a:headEnd/>
                  <a:tailEnd/>
                </a:ln>
                <a:solidFill>
                  <a:srgbClr val="333333">
                    <a:alpha val="94901"/>
                  </a:srgbClr>
                </a:solidFill>
                <a:effectLst>
                  <a:outerShdw dist="45791" dir="3378596" algn="ctr" rotWithShape="0">
                    <a:srgbClr val="4D4D4D">
                      <a:alpha val="79999"/>
                    </a:srgbClr>
                  </a:outerShdw>
                </a:effectLst>
                <a:latin typeface="Arial"/>
                <a:cs typeface="Arial"/>
              </a:rPr>
              <a:t>Родина Олимпийских игр -  Древняя Греция</a:t>
            </a:r>
          </a:p>
        </p:txBody>
      </p:sp>
      <p:pic>
        <p:nvPicPr>
          <p:cNvPr id="4099" name="Picture 7" descr="0670792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1476375" y="1773238"/>
            <a:ext cx="6553200" cy="4314825"/>
          </a:xfr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7410767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475656" y="338328"/>
            <a:ext cx="4752528" cy="1252728"/>
          </a:xfrm>
          <a:ln w="57150">
            <a:solidFill>
              <a:srgbClr val="FF0000"/>
            </a:solidFill>
          </a:ln>
        </p:spPr>
        <p:txBody>
          <a:bodyPr/>
          <a:lstStyle/>
          <a:p>
            <a:pPr eaLnBrk="1" hangingPunct="1">
              <a:defRPr/>
            </a:pPr>
            <a:r>
              <a:rPr lang="ru-RU" dirty="0" smtClean="0"/>
              <a:t>Россия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72067" y="1916832"/>
            <a:ext cx="7408333" cy="4209331"/>
          </a:xfrm>
          <a:ln>
            <a:solidFill>
              <a:srgbClr val="FF0000"/>
            </a:solidFill>
          </a:ln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dirty="0" smtClean="0"/>
              <a:t>Первое участие – в 1912 году в Стокгольме (летние игры)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411760" y="2708920"/>
            <a:ext cx="5627687" cy="32639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1270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xmlns="" val="1431548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8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dirty="0" smtClean="0"/>
              <a:t>Эмблема игр</a:t>
            </a:r>
          </a:p>
        </p:txBody>
      </p:sp>
      <p:sp>
        <p:nvSpPr>
          <p:cNvPr id="41987" name="Rectangle 3"/>
          <p:cNvSpPr>
            <a:spLocks noGrp="1" noChangeArrowheads="1"/>
          </p:cNvSpPr>
          <p:nvPr>
            <p:ph type="body" sz="half" idx="1"/>
          </p:nvPr>
        </p:nvSpPr>
        <p:spPr>
          <a:xfrm>
            <a:off x="179388" y="1341438"/>
            <a:ext cx="4679950" cy="5111750"/>
          </a:xfrm>
        </p:spPr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eaLnBrk="1" hangingPunct="1">
              <a:buFont typeface="Wingdings" pitchFamily="2" charset="2"/>
              <a:buNone/>
              <a:defRPr/>
            </a:pPr>
            <a:endParaRPr lang="ru-RU" sz="2800" b="1" dirty="0" smtClean="0">
              <a:solidFill>
                <a:schemeClr val="accent2">
                  <a:lumMod val="5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chemeClr val="accent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Синий Европа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   Черный Африка</a:t>
            </a: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  Красный Америка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	</a:t>
            </a:r>
            <a:r>
              <a:rPr lang="ru-RU" sz="2800" b="1" dirty="0" smtClean="0">
                <a:solidFill>
                  <a:schemeClr val="bg2">
                    <a:lumMod val="75000"/>
                  </a:schemeClr>
                </a:solidFill>
                <a:latin typeface="Times New Roman" pitchFamily="18" charset="0"/>
                <a:cs typeface="Times New Roman" pitchFamily="18" charset="0"/>
              </a:rPr>
              <a:t>  Желтый Азия	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   Зеленый  Австралия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	</a:t>
            </a:r>
          </a:p>
          <a:p>
            <a:pPr algn="ctr" eaLnBrk="1" hangingPunct="1">
              <a:buFont typeface="Wingdings" pitchFamily="2" charset="2"/>
              <a:buNone/>
              <a:defRPr/>
            </a:pPr>
            <a:r>
              <a:rPr lang="ru-RU" sz="2800" dirty="0" smtClean="0"/>
              <a:t>	</a:t>
            </a:r>
          </a:p>
        </p:txBody>
      </p:sp>
      <p:pic>
        <p:nvPicPr>
          <p:cNvPr id="9220" name="Picture 5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>
          <a:xfrm>
            <a:off x="4859338" y="2133600"/>
            <a:ext cx="4038600" cy="2333625"/>
          </a:xfrm>
        </p:spPr>
      </p:pic>
    </p:spTree>
    <p:extLst>
      <p:ext uri="{BB962C8B-B14F-4D97-AF65-F5344CB8AC3E}">
        <p14:creationId xmlns:p14="http://schemas.microsoft.com/office/powerpoint/2010/main" xmlns="" val="23620461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ln w="38100">
            <a:solidFill>
              <a:srgbClr val="FFC000"/>
            </a:solidFill>
            <a:prstDash val="sysDash"/>
          </a:ln>
        </p:spPr>
        <p:txBody>
          <a:bodyPr>
            <a:noAutofit/>
          </a:bodyPr>
          <a:lstStyle/>
          <a:p>
            <a:r>
              <a:rPr lang="ru-RU" sz="3600" dirty="0" smtClean="0"/>
              <a:t/>
            </a:r>
            <a:br>
              <a:rPr lang="ru-RU" sz="3600" dirty="0" smtClean="0"/>
            </a:br>
            <a:r>
              <a:rPr lang="ru-RU" sz="3600" dirty="0" smtClean="0"/>
              <a:t>Лыжи</a:t>
            </a:r>
            <a:r>
              <a:rPr lang="ru-RU" sz="3600" dirty="0"/>
              <a:t>, коньки, каток, санки, хоккей, чемпион, победитель.</a:t>
            </a:r>
            <a:br>
              <a:rPr lang="ru-RU" sz="3600" dirty="0"/>
            </a:br>
            <a:endParaRPr lang="ru-RU" sz="3600" dirty="0"/>
          </a:p>
        </p:txBody>
      </p:sp>
      <p:sp>
        <p:nvSpPr>
          <p:cNvPr id="4" name="Скругленный прямоугольник 3"/>
          <p:cNvSpPr/>
          <p:nvPr/>
        </p:nvSpPr>
        <p:spPr>
          <a:xfrm>
            <a:off x="971600" y="2792294"/>
            <a:ext cx="2448272" cy="315698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Лыжи</a:t>
            </a:r>
          </a:p>
          <a:p>
            <a:pPr algn="ctr"/>
            <a:r>
              <a:rPr lang="ru-RU" sz="3600" dirty="0" smtClean="0"/>
              <a:t>Коньки</a:t>
            </a:r>
          </a:p>
          <a:p>
            <a:pPr algn="ctr"/>
            <a:r>
              <a:rPr lang="ru-RU" sz="3600" dirty="0" smtClean="0"/>
              <a:t>Каток</a:t>
            </a:r>
          </a:p>
          <a:p>
            <a:pPr algn="ctr"/>
            <a:r>
              <a:rPr lang="ru-RU" sz="3600" dirty="0" smtClean="0"/>
              <a:t>Санки</a:t>
            </a:r>
          </a:p>
          <a:p>
            <a:pPr algn="ctr"/>
            <a:r>
              <a:rPr lang="ru-RU" sz="3600" dirty="0" smtClean="0"/>
              <a:t>Хоккей </a:t>
            </a:r>
            <a:endParaRPr lang="ru-RU" sz="3600" dirty="0"/>
          </a:p>
        </p:txBody>
      </p:sp>
      <p:sp>
        <p:nvSpPr>
          <p:cNvPr id="5" name="Скругленный прямоугольник 4"/>
          <p:cNvSpPr/>
          <p:nvPr/>
        </p:nvSpPr>
        <p:spPr>
          <a:xfrm>
            <a:off x="5220072" y="2753645"/>
            <a:ext cx="2520280" cy="3312368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600" dirty="0" smtClean="0"/>
              <a:t>Чемпион</a:t>
            </a:r>
          </a:p>
          <a:p>
            <a:pPr algn="ctr"/>
            <a:r>
              <a:rPr lang="ru-RU" sz="3600" dirty="0" smtClean="0"/>
              <a:t>Победи-</a:t>
            </a:r>
          </a:p>
          <a:p>
            <a:pPr algn="ctr"/>
            <a:r>
              <a:rPr lang="ru-RU" sz="3600" dirty="0" err="1" smtClean="0"/>
              <a:t>тель</a:t>
            </a:r>
            <a:endParaRPr lang="ru-RU" sz="3600" dirty="0" smtClean="0"/>
          </a:p>
          <a:p>
            <a:pPr algn="ctr"/>
            <a:endParaRPr lang="ru-RU" dirty="0"/>
          </a:p>
        </p:txBody>
      </p:sp>
      <p:sp>
        <p:nvSpPr>
          <p:cNvPr id="6" name="Пятно 2 5"/>
          <p:cNvSpPr/>
          <p:nvPr/>
        </p:nvSpPr>
        <p:spPr>
          <a:xfrm>
            <a:off x="1259632" y="1772816"/>
            <a:ext cx="2016224" cy="86409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ЧТО?</a:t>
            </a:r>
            <a:endParaRPr lang="ru-RU" sz="2400" b="1" dirty="0">
              <a:solidFill>
                <a:srgbClr val="FF0000"/>
              </a:solidFill>
            </a:endParaRPr>
          </a:p>
        </p:txBody>
      </p:sp>
      <p:sp>
        <p:nvSpPr>
          <p:cNvPr id="7" name="Пятно 2 6"/>
          <p:cNvSpPr/>
          <p:nvPr/>
        </p:nvSpPr>
        <p:spPr>
          <a:xfrm>
            <a:off x="5580112" y="1772816"/>
            <a:ext cx="2016224" cy="864096"/>
          </a:xfrm>
          <a:prstGeom prst="irregularSeal2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srgbClr val="FF0000"/>
                </a:solidFill>
              </a:rPr>
              <a:t>КТО?</a:t>
            </a:r>
            <a:endParaRPr lang="ru-RU" sz="24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071568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Метро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Waveform</Template>
  <TotalTime>232</TotalTime>
  <Words>137</Words>
  <Application>Microsoft Office PowerPoint</Application>
  <PresentationFormat>Экран (4:3)</PresentationFormat>
  <Paragraphs>38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Волна</vt:lpstr>
      <vt:lpstr>Дружба</vt:lpstr>
      <vt:lpstr>Победа</vt:lpstr>
      <vt:lpstr>Вставьте буквы. Разделите слова для переноса.</vt:lpstr>
      <vt:lpstr>Слайд 4</vt:lpstr>
      <vt:lpstr>Слайд 5</vt:lpstr>
      <vt:lpstr>Слайд 6</vt:lpstr>
      <vt:lpstr>Россия</vt:lpstr>
      <vt:lpstr>Эмблема игр</vt:lpstr>
      <vt:lpstr> Лыжи, коньки, каток, санки, хоккей, чемпион, победитель. </vt:lpstr>
      <vt:lpstr>Слова, которые отвечают на вопросы  КТО? ЧТО?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Дружба</dc:title>
  <dc:creator>александр</dc:creator>
  <cp:lastModifiedBy>Светлана</cp:lastModifiedBy>
  <cp:revision>14</cp:revision>
  <dcterms:created xsi:type="dcterms:W3CDTF">2012-10-07T07:35:22Z</dcterms:created>
  <dcterms:modified xsi:type="dcterms:W3CDTF">2012-10-09T18:58:20Z</dcterms:modified>
</cp:coreProperties>
</file>