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6" r:id="rId9"/>
    <p:sldId id="268" r:id="rId10"/>
    <p:sldId id="269" r:id="rId11"/>
    <p:sldId id="270" r:id="rId12"/>
  </p:sldIdLst>
  <p:sldSz cx="9144000" cy="6858000" type="screen4x3"/>
  <p:notesSz cx="6867525" cy="9993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146" autoAdjust="0"/>
    <p:restoredTop sz="94660"/>
  </p:normalViewPr>
  <p:slideViewPr>
    <p:cSldViewPr>
      <p:cViewPr varScale="1">
        <p:scale>
          <a:sx n="51" d="100"/>
          <a:sy n="51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097C-4949-4749-85CE-91DBD4562062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F3E-66C5-4AF5-906C-5173BF57B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097C-4949-4749-85CE-91DBD4562062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F3E-66C5-4AF5-906C-5173BF57B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097C-4949-4749-85CE-91DBD4562062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F3E-66C5-4AF5-906C-5173BF57B47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0F241-5D46-45F7-BEDB-119B4E2D14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513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097C-4949-4749-85CE-91DBD4562062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F3E-66C5-4AF5-906C-5173BF57B4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097C-4949-4749-85CE-91DBD4562062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F3E-66C5-4AF5-906C-5173BF57B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097C-4949-4749-85CE-91DBD4562062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F3E-66C5-4AF5-906C-5173BF57B4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097C-4949-4749-85CE-91DBD4562062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F3E-66C5-4AF5-906C-5173BF57B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097C-4949-4749-85CE-91DBD4562062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F3E-66C5-4AF5-906C-5173BF57B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097C-4949-4749-85CE-91DBD4562062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F3E-66C5-4AF5-906C-5173BF57B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097C-4949-4749-85CE-91DBD4562062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F3E-66C5-4AF5-906C-5173BF57B4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097C-4949-4749-85CE-91DBD4562062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F3E-66C5-4AF5-906C-5173BF57B4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47B097C-4949-4749-85CE-91DBD4562062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03E7F3E-66C5-4AF5-906C-5173BF57B4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 w="3810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ru-RU" sz="8800" dirty="0" smtClean="0"/>
              <a:t>Дружба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177255"/>
          </a:xfrm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Близкие  отношения , основанные на взаимном доверии, привязанности, общности  интересов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287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educa.madrid.org/web/cp.garciamarquez.getafe/Fotos%20Scultural/FEBRERO-12/IMAGES/BANDERA%20AROS%20OLIM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1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645024"/>
            <a:ext cx="2808312" cy="1872208"/>
          </a:xfrm>
          <a:solidFill>
            <a:schemeClr val="bg2"/>
          </a:solidFill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rgbClr val="00B050"/>
                </a:solidFill>
              </a:rPr>
              <a:t>Я узнаю...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00B050"/>
                </a:solidFill>
              </a:rPr>
              <a:t>Я научусь…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ln w="5715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Слова, которые отвечают на вопросы  КТО? ЧТО?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34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14348" y="2143116"/>
            <a:ext cx="8072493" cy="4286280"/>
          </a:xfrm>
        </p:spPr>
        <p:txBody>
          <a:bodyPr>
            <a:normAutofit/>
          </a:bodyPr>
          <a:lstStyle/>
          <a:p>
            <a:r>
              <a:rPr lang="ru-RU" sz="5000" b="1" dirty="0" smtClean="0"/>
              <a:t>Мы отвечаем ДРУЖНО, </a:t>
            </a:r>
          </a:p>
          <a:p>
            <a:r>
              <a:rPr lang="ru-RU" sz="5000" b="1" dirty="0" smtClean="0"/>
              <a:t>И в этом сомнения нет,</a:t>
            </a:r>
          </a:p>
          <a:p>
            <a:r>
              <a:rPr lang="ru-RU" sz="5000" b="1" dirty="0" smtClean="0"/>
              <a:t>Сегодня будет ДРУЖБА –</a:t>
            </a:r>
          </a:p>
          <a:p>
            <a:r>
              <a:rPr lang="ru-RU" sz="5000" b="1" dirty="0" err="1" smtClean="0"/>
              <a:t>Владычецей</a:t>
            </a:r>
            <a:r>
              <a:rPr lang="ru-RU" sz="5000" b="1" dirty="0" smtClean="0"/>
              <a:t> ПОБЕД </a:t>
            </a:r>
            <a:r>
              <a:rPr lang="ru-RU" sz="5000" dirty="0" smtClean="0"/>
              <a:t>!</a:t>
            </a:r>
            <a:endParaRPr lang="ru-RU" sz="5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987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2409717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92D050"/>
            </a:solidFill>
          </a:ln>
        </p:spPr>
        <p:txBody>
          <a:bodyPr>
            <a:noAutofit/>
          </a:bodyPr>
          <a:lstStyle/>
          <a:p>
            <a:r>
              <a:rPr lang="ru-RU" sz="3600" dirty="0" smtClean="0"/>
              <a:t>Успех  в борьбе за что-либо, осуществление, достижение чего-нибудь в результате борьбы, преодоления чего-нибудь.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39752" y="338328"/>
            <a:ext cx="4032448" cy="1252728"/>
          </a:xfrm>
          <a:ln w="57150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ru-RU" sz="5400" dirty="0" smtClean="0"/>
              <a:t>Победа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196925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060848"/>
            <a:ext cx="7956872" cy="4065315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/>
              <a:t>Лыж…, к…</a:t>
            </a:r>
            <a:r>
              <a:rPr lang="ru-RU" sz="6000" dirty="0" err="1" smtClean="0"/>
              <a:t>ньки</a:t>
            </a:r>
            <a:r>
              <a:rPr lang="ru-RU" sz="6000" dirty="0" smtClean="0"/>
              <a:t>, к…ток, санки, хоккей, чемпион, победитель.</a:t>
            </a:r>
            <a:endParaRPr lang="ru-RU" sz="6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ru-RU" sz="3600" dirty="0" smtClean="0"/>
              <a:t>Вставьте буквы. Разделите слова для переноса.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4325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417646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 w="38100">
            <a:solidFill>
              <a:srgbClr val="FFFF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sz="5400" dirty="0" smtClean="0"/>
              <a:t> </a:t>
            </a:r>
          </a:p>
          <a:p>
            <a:pPr marL="0" indent="0">
              <a:buNone/>
            </a:pPr>
            <a:r>
              <a:rPr lang="ru-RU" sz="5400" dirty="0" err="1" smtClean="0"/>
              <a:t>Лы-</a:t>
            </a:r>
            <a:r>
              <a:rPr lang="ru-RU" sz="5400" dirty="0" err="1" smtClean="0">
                <a:solidFill>
                  <a:srgbClr val="C00000"/>
                </a:solidFill>
              </a:rPr>
              <a:t>жи</a:t>
            </a:r>
            <a:r>
              <a:rPr lang="ru-RU" sz="5400" dirty="0" smtClean="0"/>
              <a:t>, </a:t>
            </a:r>
            <a:r>
              <a:rPr lang="ru-RU" sz="5400" dirty="0" err="1" smtClean="0"/>
              <a:t>к</a:t>
            </a:r>
            <a:r>
              <a:rPr lang="ru-RU" sz="5400" dirty="0" err="1" smtClean="0">
                <a:solidFill>
                  <a:srgbClr val="C00000"/>
                </a:solidFill>
              </a:rPr>
              <a:t>о</a:t>
            </a:r>
            <a:r>
              <a:rPr lang="ru-RU" sz="5400" dirty="0" err="1" smtClean="0"/>
              <a:t>нь-ки</a:t>
            </a:r>
            <a:r>
              <a:rPr lang="ru-RU" sz="5400" dirty="0"/>
              <a:t>, </a:t>
            </a:r>
            <a:r>
              <a:rPr lang="ru-RU" sz="5400" dirty="0" smtClean="0"/>
              <a:t>к</a:t>
            </a:r>
            <a:r>
              <a:rPr lang="ru-RU" sz="5400" dirty="0" smtClean="0">
                <a:solidFill>
                  <a:srgbClr val="C00000"/>
                </a:solidFill>
              </a:rPr>
              <a:t>а-</a:t>
            </a:r>
            <a:r>
              <a:rPr lang="ru-RU" sz="5400" dirty="0" smtClean="0"/>
              <a:t>ток</a:t>
            </a:r>
            <a:r>
              <a:rPr lang="ru-RU" sz="5400" dirty="0"/>
              <a:t>, </a:t>
            </a:r>
            <a:r>
              <a:rPr lang="ru-RU" sz="5400" dirty="0" err="1" smtClean="0"/>
              <a:t>сан-ки</a:t>
            </a:r>
            <a:r>
              <a:rPr lang="ru-RU" sz="5400" dirty="0"/>
              <a:t>, </a:t>
            </a:r>
            <a:r>
              <a:rPr lang="ru-RU" sz="5400" dirty="0" err="1" smtClean="0"/>
              <a:t>хо</a:t>
            </a:r>
            <a:r>
              <a:rPr lang="ru-RU" sz="5400" dirty="0" err="1" smtClean="0">
                <a:solidFill>
                  <a:srgbClr val="C00000"/>
                </a:solidFill>
              </a:rPr>
              <a:t>к-к</a:t>
            </a:r>
            <a:r>
              <a:rPr lang="ru-RU" sz="5400" dirty="0" err="1" smtClean="0"/>
              <a:t>ей</a:t>
            </a:r>
            <a:r>
              <a:rPr lang="ru-RU" sz="5400" dirty="0"/>
              <a:t>, </a:t>
            </a:r>
            <a:r>
              <a:rPr lang="ru-RU" sz="5400" dirty="0" err="1" smtClean="0"/>
              <a:t>чем-пион</a:t>
            </a:r>
            <a:r>
              <a:rPr lang="ru-RU" sz="5400" dirty="0"/>
              <a:t>, </a:t>
            </a:r>
            <a:r>
              <a:rPr lang="ru-RU" sz="5400" dirty="0" err="1" smtClean="0"/>
              <a:t>по-бе-ди-тель</a:t>
            </a:r>
            <a:r>
              <a:rPr lang="ru-RU" sz="54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5814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28985" y="2852936"/>
            <a:ext cx="5705687" cy="32385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4268" y="1639098"/>
            <a:ext cx="8725675" cy="4944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395536" y="332656"/>
            <a:ext cx="8424936" cy="115212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ОЛИМПИАДА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xmlns="" val="250768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6"/>
          <p:cNvSpPr>
            <a:spLocks noChangeArrowheads="1" noChangeShapeType="1" noTextEdit="1"/>
          </p:cNvSpPr>
          <p:nvPr/>
        </p:nvSpPr>
        <p:spPr bwMode="auto">
          <a:xfrm>
            <a:off x="457200" y="158750"/>
            <a:ext cx="8229600" cy="1258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720" dirty="0">
                <a:ln w="25400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333333">
                    <a:alpha val="94901"/>
                  </a:srgbClr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Родина Олимпийских игр -  Древняя Греция</a:t>
            </a:r>
          </a:p>
        </p:txBody>
      </p:sp>
      <p:pic>
        <p:nvPicPr>
          <p:cNvPr id="4099" name="Picture 7" descr="067079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476375" y="1773238"/>
            <a:ext cx="6553200" cy="43148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410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338328"/>
            <a:ext cx="4752528" cy="1252728"/>
          </a:xfrm>
          <a:ln w="57150">
            <a:solidFill>
              <a:srgbClr val="FF00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Россия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2067" y="1916832"/>
            <a:ext cx="7408333" cy="4209331"/>
          </a:xfrm>
          <a:ln>
            <a:solidFill>
              <a:srgbClr val="FF000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Первое участие – в 1912 году в Стокгольме (летние игры)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08920"/>
            <a:ext cx="5627687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3154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Эмблема игр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341438"/>
            <a:ext cx="4679950" cy="51117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Синий Европа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Черный Африка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Красный Америка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Желтый Азия	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Зеленый  Австралия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	</a:t>
            </a:r>
          </a:p>
        </p:txBody>
      </p:sp>
      <p:pic>
        <p:nvPicPr>
          <p:cNvPr id="9220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859338" y="2133600"/>
            <a:ext cx="4038600" cy="2333625"/>
          </a:xfrm>
        </p:spPr>
      </p:pic>
    </p:spTree>
    <p:extLst>
      <p:ext uri="{BB962C8B-B14F-4D97-AF65-F5344CB8AC3E}">
        <p14:creationId xmlns:p14="http://schemas.microsoft.com/office/powerpoint/2010/main" xmlns="" val="236204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  <a:prstDash val="sysDash"/>
          </a:ln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Лыжи</a:t>
            </a:r>
            <a:r>
              <a:rPr lang="ru-RU" sz="3600" dirty="0"/>
              <a:t>, коньки, каток, санки, хоккей, чемпион, победитель.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2792294"/>
            <a:ext cx="2448272" cy="31569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Лыжи</a:t>
            </a:r>
          </a:p>
          <a:p>
            <a:pPr algn="ctr"/>
            <a:r>
              <a:rPr lang="ru-RU" sz="3600" dirty="0" smtClean="0"/>
              <a:t>Коньки</a:t>
            </a:r>
          </a:p>
          <a:p>
            <a:pPr algn="ctr"/>
            <a:r>
              <a:rPr lang="ru-RU" sz="3600" dirty="0" smtClean="0"/>
              <a:t>Каток</a:t>
            </a:r>
          </a:p>
          <a:p>
            <a:pPr algn="ctr"/>
            <a:r>
              <a:rPr lang="ru-RU" sz="3600" dirty="0" smtClean="0"/>
              <a:t>Санки</a:t>
            </a:r>
          </a:p>
          <a:p>
            <a:pPr algn="ctr"/>
            <a:r>
              <a:rPr lang="ru-RU" sz="3600" dirty="0" smtClean="0"/>
              <a:t>Хоккей </a:t>
            </a:r>
            <a:endParaRPr lang="ru-RU" sz="3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20072" y="2753645"/>
            <a:ext cx="2520280" cy="3312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Чемпион</a:t>
            </a:r>
          </a:p>
          <a:p>
            <a:pPr algn="ctr"/>
            <a:r>
              <a:rPr lang="ru-RU" sz="3600" dirty="0" smtClean="0"/>
              <a:t>Победи-</a:t>
            </a:r>
          </a:p>
          <a:p>
            <a:pPr algn="ctr"/>
            <a:r>
              <a:rPr lang="ru-RU" sz="3600" dirty="0" err="1" smtClean="0"/>
              <a:t>тель</a:t>
            </a:r>
            <a:endParaRPr lang="ru-RU" sz="3600" dirty="0" smtClean="0"/>
          </a:p>
          <a:p>
            <a:pPr algn="ctr"/>
            <a:endParaRPr lang="ru-RU" dirty="0"/>
          </a:p>
        </p:txBody>
      </p:sp>
      <p:sp>
        <p:nvSpPr>
          <p:cNvPr id="6" name="Пятно 2 5"/>
          <p:cNvSpPr/>
          <p:nvPr/>
        </p:nvSpPr>
        <p:spPr>
          <a:xfrm>
            <a:off x="1259632" y="1772816"/>
            <a:ext cx="2016224" cy="86409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ЧТО?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Пятно 2 6"/>
          <p:cNvSpPr/>
          <p:nvPr/>
        </p:nvSpPr>
        <p:spPr>
          <a:xfrm>
            <a:off x="5580112" y="1772816"/>
            <a:ext cx="2016224" cy="86409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КТО?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156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232</TotalTime>
  <Words>137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Дружба</vt:lpstr>
      <vt:lpstr>Победа</vt:lpstr>
      <vt:lpstr>Вставьте буквы. Разделите слова для переноса.</vt:lpstr>
      <vt:lpstr>Слайд 4</vt:lpstr>
      <vt:lpstr>Слайд 5</vt:lpstr>
      <vt:lpstr>Слайд 6</vt:lpstr>
      <vt:lpstr>Россия</vt:lpstr>
      <vt:lpstr>Эмблема игр</vt:lpstr>
      <vt:lpstr> Лыжи, коньки, каток, санки, хоккей, чемпион, победитель. </vt:lpstr>
      <vt:lpstr>Слова, которые отвечают на вопросы  КТО? ЧТО?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Дружба</dc:title>
  <dc:creator>александр</dc:creator>
  <cp:lastModifiedBy>Светлана</cp:lastModifiedBy>
  <cp:revision>14</cp:revision>
  <dcterms:created xsi:type="dcterms:W3CDTF">2012-10-07T07:35:22Z</dcterms:created>
  <dcterms:modified xsi:type="dcterms:W3CDTF">2012-10-09T18:58:20Z</dcterms:modified>
</cp:coreProperties>
</file>