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74" r:id="rId10"/>
    <p:sldId id="265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65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2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5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7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3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9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0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3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7"/>
            <a:ext cx="6982544" cy="2304255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Семинар-практикум для родителей и детей старшей логопедической группы</a:t>
            </a:r>
            <a:br>
              <a:rPr lang="ru-RU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Тема: «Эти волшебные сказки»</a:t>
            </a:r>
            <a:br>
              <a:rPr lang="ru-RU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348880"/>
            <a:ext cx="4283968" cy="3212976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744" y="5848330"/>
            <a:ext cx="2304256" cy="10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Встреча в балагане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7"/>
            <a:ext cx="5760640" cy="38446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6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Рыжикова Софья и Федосеева Людмила Петровна</a:t>
            </a:r>
            <a:br>
              <a:rPr lang="ru-RU" sz="28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8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Инсценировка песни «Про варенье»</a:t>
            </a:r>
            <a:br>
              <a:rPr lang="ru-RU" sz="28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800" b="1" dirty="0">
              <a:ln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87" y="1430778"/>
            <a:ext cx="3840427" cy="4525963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10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Бабешко Ксения Васильевна и </a:t>
            </a:r>
            <a:r>
              <a:rPr lang="ru-RU" sz="31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Софья</a:t>
            </a:r>
            <a:r>
              <a:rPr lang="ru-RU" sz="31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1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1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(«Акробатический этюд»)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4782301" cy="3236792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1340769"/>
            <a:ext cx="2820524" cy="4167272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9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2021" y="4298561"/>
            <a:ext cx="3707904" cy="16261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Антипин Никита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Стихотворение «В защиту Деда Мороза»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46" y="898135"/>
            <a:ext cx="2213463" cy="3270349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603088" y="4563127"/>
            <a:ext cx="3611893" cy="169820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Кирилюк Александр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Стихотворение «Добрые слова»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4235" y="873117"/>
            <a:ext cx="2199207" cy="3249286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3189429" y="350658"/>
            <a:ext cx="3552395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800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Ловыгин</a:t>
            </a: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 Влад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Стихотворение «Про дружбу»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926" y="1871299"/>
            <a:ext cx="2193165" cy="3240360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26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440160"/>
          </a:xfrm>
        </p:spPr>
        <p:txBody>
          <a:bodyPr>
            <a:noAutofit/>
          </a:bodyPr>
          <a:lstStyle/>
          <a:p>
            <a:r>
              <a:rPr lang="ru-RU" sz="3200" b="1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Кулевы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Илья, Владлена Альбертовна </a:t>
            </a:r>
            <a:b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Алексей </a:t>
            </a: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Юрьевич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Кукольный театр «Курочка ряба»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988841"/>
            <a:ext cx="4040188" cy="2734510"/>
          </a:xfrm>
          <a:prstGeom prst="rect">
            <a:avLst/>
          </a:prstGeom>
          <a:ln w="762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96952"/>
            <a:ext cx="4041775" cy="2735584"/>
          </a:xfrm>
          <a:prstGeom prst="rect">
            <a:avLst/>
          </a:prstGeom>
          <a:ln w="762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22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Ткаченко Богдан, Арина, Юлия Юрьевна.</a:t>
            </a:r>
            <a:b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Театр </a:t>
            </a:r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юного героя</a:t>
            </a:r>
            <a:r>
              <a:rPr lang="ru-RU" sz="36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Украинская </a:t>
            </a:r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народная сказка «Лиса и журавль</a:t>
            </a:r>
            <a:r>
              <a:rPr lang="ru-RU" sz="36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40868"/>
            <a:ext cx="5472608" cy="3704011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51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62068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Бабичевы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Александра </a:t>
            </a: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Ольга Владимировна</a:t>
            </a:r>
            <a:b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Инсценированное 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стихотворение </a:t>
            </a: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Успенского</a:t>
            </a:r>
            <a:b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«Разноцветная семейка</a:t>
            </a:r>
            <a:r>
              <a:rPr lang="ru-RU" sz="32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3" y="2924945"/>
            <a:ext cx="4040188" cy="2734510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4" y="2420889"/>
            <a:ext cx="4041775" cy="2735584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9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Жембаева</a:t>
            </a:r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Дарья</a:t>
            </a:r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Танец «Я волнуюсь»</a:t>
            </a:r>
            <a: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3200" b="1" dirty="0">
              <a:ln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1484785"/>
            <a:ext cx="2972956" cy="4392488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1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Встреча в балагане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368">
            <a:off x="5726050" y="1671756"/>
            <a:ext cx="2674340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77067"/>
            <a:ext cx="4786461" cy="319444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79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782706"/>
            <a:ext cx="8712968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"От того, как прошло детство, кто вёл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ребенка за руку в детские годы, что вошло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его разум и сердце из окружающего мира -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этого в решающей степени зависит, каким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человеком станет сегодняшний малыш</a:t>
            </a:r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/В. А. Сухомлинский</a:t>
            </a:r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20000"/>
              </a:lnSpc>
            </a:pPr>
            <a:endParaRPr lang="ru-RU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354777" y="350658"/>
            <a:ext cx="5616624" cy="1368152"/>
          </a:xfrm>
        </p:spPr>
        <p:txBody>
          <a:bodyPr>
            <a:prstTxWarp prst="textPlain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Покажи театр руками»</a:t>
            </a:r>
          </a:p>
          <a:p>
            <a:pPr algn="ctr"/>
            <a:endParaRPr lang="ru-RU" sz="4000" dirty="0">
              <a:ln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63" y="1592796"/>
            <a:ext cx="3312368" cy="29907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02" y="1621806"/>
            <a:ext cx="3753743" cy="28153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E:\Ксюша\Рабочий стол\Сохранено\С рабочего стола\Наташа\Старшая логопедическая группа\садик ве\IMG_633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861049"/>
            <a:ext cx="4047163" cy="26035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4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Драматизация сказки </a:t>
            </a:r>
            <a:r>
              <a:rPr lang="ru-RU" sz="40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К.И</a:t>
            </a:r>
            <a:r>
              <a:rPr lang="ru-RU" sz="40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Чуковского «Муха-Цокотуха»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3273958"/>
            <a:ext cx="3672409" cy="2448272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545" y="1700808"/>
            <a:ext cx="4041775" cy="2694516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4823425"/>
            <a:ext cx="1408225" cy="18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473" y="728700"/>
            <a:ext cx="5628117" cy="91810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Сценка </a:t>
            </a:r>
            <a:r>
              <a:rPr lang="ru-RU" sz="3200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«Деточка» </a:t>
            </a:r>
          </a:p>
          <a:p>
            <a:pPr algn="ctr"/>
            <a:r>
              <a:rPr lang="ru-RU" sz="3200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Автор</a:t>
            </a:r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3200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Звездина</a:t>
            </a:r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 Л. В.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332367" y="4988516"/>
            <a:ext cx="514806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ru-RU" sz="3600" dirty="0"/>
              <a:t>Семья Антипина Никиты</a:t>
            </a: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73" y="2020407"/>
            <a:ext cx="3253563" cy="3287990"/>
          </a:xfrm>
          <a:prstGeom prst="rect">
            <a:avLst/>
          </a:prstGeom>
          <a:ln w="762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265" y="396726"/>
            <a:ext cx="3280851" cy="3840088"/>
          </a:xfrm>
          <a:prstGeom prst="rect">
            <a:avLst/>
          </a:prstGeom>
          <a:ln w="762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7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1627" y="404664"/>
            <a:ext cx="5696372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«Волшебные фокусы</a:t>
            </a:r>
            <a:r>
              <a:rPr lang="ru-RU" sz="3200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ru-RU" sz="3200" dirty="0">
              <a:ln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" y="2726922"/>
            <a:ext cx="4040188" cy="2693458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5049180"/>
            <a:ext cx="3384376" cy="6397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3200" dirty="0" smtClean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емья </a:t>
            </a:r>
            <a:r>
              <a:rPr lang="ru-RU" sz="3200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Бабичевой</a:t>
            </a:r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 Саши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22" y="1322766"/>
            <a:ext cx="4041775" cy="2694516"/>
          </a:xfrm>
          <a:prstGeom prst="rect">
            <a:avLst/>
          </a:prstGeom>
          <a:ln w="12700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21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1" y="548680"/>
            <a:ext cx="4350108" cy="1080120"/>
          </a:xfrm>
        </p:spPr>
        <p:txBody>
          <a:bodyPr>
            <a:noAutofit/>
          </a:bodyPr>
          <a:lstStyle/>
          <a:p>
            <a:pPr lvl="0" algn="ctr"/>
            <a:endParaRPr lang="ru-RU" sz="3200" dirty="0" smtClean="0"/>
          </a:p>
          <a:p>
            <a:pPr lvl="0" algn="ctr"/>
            <a:r>
              <a:rPr lang="ru-RU" sz="3200" dirty="0" smtClean="0"/>
              <a:t> </a:t>
            </a:r>
          </a:p>
          <a:p>
            <a:pPr lvl="0" algn="ctr"/>
            <a:endParaRPr lang="ru-RU" sz="3200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Кукольный театр «Колосок»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1988841"/>
            <a:ext cx="2873727" cy="3064174"/>
          </a:xfrm>
          <a:prstGeom prst="rect">
            <a:avLst/>
          </a:prstGeom>
          <a:ln w="127000" cap="sq">
            <a:solidFill>
              <a:srgbClr val="35EB6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Текст 12"/>
          <p:cNvSpPr>
            <a:spLocks noGrp="1"/>
          </p:cNvSpPr>
          <p:nvPr>
            <p:ph type="body" sz="quarter" idx="3"/>
          </p:nvPr>
        </p:nvSpPr>
        <p:spPr>
          <a:xfrm>
            <a:off x="4644009" y="5157192"/>
            <a:ext cx="4350108" cy="864096"/>
          </a:xfrm>
        </p:spPr>
        <p:txBody>
          <a:bodyPr>
            <a:noAutofit/>
          </a:bodyPr>
          <a:lstStyle/>
          <a:p>
            <a:pPr lvl="0" algn="ctr"/>
            <a:endParaRPr lang="ru-RU" sz="3200" dirty="0" smtClean="0"/>
          </a:p>
          <a:p>
            <a:pPr lvl="0" algn="ctr"/>
            <a:r>
              <a:rPr lang="ru-RU" sz="3200" dirty="0" smtClean="0"/>
              <a:t> </a:t>
            </a:r>
          </a:p>
          <a:p>
            <a:pPr lvl="0" algn="ctr"/>
            <a:endParaRPr lang="ru-RU" sz="3200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3200" dirty="0" smtClean="0"/>
          </a:p>
          <a:p>
            <a:pPr algn="ctr"/>
            <a:r>
              <a:rPr lang="ru-RU" sz="3200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Семья Полины </a:t>
            </a:r>
            <a:r>
              <a:rPr lang="ru-RU" sz="3200" dirty="0" err="1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Мокроносовой</a:t>
            </a:r>
            <a:endParaRPr lang="ru-RU" sz="3200" dirty="0">
              <a:ln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3200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1" y="764705"/>
            <a:ext cx="2286803" cy="3299899"/>
          </a:xfrm>
          <a:prstGeom prst="rect">
            <a:avLst/>
          </a:prstGeom>
          <a:ln w="127000" cap="sq">
            <a:solidFill>
              <a:srgbClr val="35EB6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1691680" y="3320988"/>
            <a:ext cx="5856651" cy="334837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509628"/>
            <a:ext cx="5856651" cy="3348372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Развлечение </a:t>
            </a:r>
            <a:r>
              <a:rPr lang="ru-RU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родителей и детей логопедической подготовительной к школе группе «Встреча в русском балагане - театральный калейдоскоп»</a:t>
            </a:r>
            <a:br>
              <a:rPr lang="ru-RU" sz="2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4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Встреча в балагане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4100000" cy="2736304"/>
          </a:xfrm>
          <a:prstGeom prst="rect">
            <a:avLst/>
          </a:prstGeom>
          <a:ln w="5715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423" y="2924944"/>
            <a:ext cx="3935384" cy="2663576"/>
          </a:xfrm>
          <a:prstGeom prst="rect">
            <a:avLst/>
          </a:prstGeom>
          <a:ln w="57150" cap="rnd">
            <a:solidFill>
              <a:srgbClr val="35EB6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5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Встреча в балагане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462">
            <a:off x="1979712" y="1700809"/>
            <a:ext cx="5554960" cy="37597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35EB6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89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158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Семинар-практикум для родителей и детей старшей логопедической группы Тема: «Эти волшебные сказки» </vt:lpstr>
      <vt:lpstr>Презентация PowerPoint</vt:lpstr>
      <vt:lpstr>Драматизация сказки  К.И. Чуковского «Муха-Цокотуха»</vt:lpstr>
      <vt:lpstr>Презентация PowerPoint</vt:lpstr>
      <vt:lpstr>Презентация PowerPoint</vt:lpstr>
      <vt:lpstr>Презентация PowerPoint</vt:lpstr>
      <vt:lpstr>Развлечение  для родителей и детей логопедической подготовительной к школе группе «Встреча в русском балагане - театральный калейдоскоп» </vt:lpstr>
      <vt:lpstr>Встреча в балагане</vt:lpstr>
      <vt:lpstr>Встреча в балагане</vt:lpstr>
      <vt:lpstr>Встреча в балагане</vt:lpstr>
      <vt:lpstr>Рыжикова Софья и Федосеева Людмила Петровна Инсценировка песни «Про варенье» </vt:lpstr>
      <vt:lpstr>Бабешко Ксения Васильевна и Софья («Акробатический этюд») </vt:lpstr>
      <vt:lpstr>Презентация PowerPoint</vt:lpstr>
      <vt:lpstr>Кулевы Илья, Владлена Альбертовна  и Алексей Юрьевич Кукольный театр «Курочка ряба» </vt:lpstr>
      <vt:lpstr>Ткаченко Богдан, Арина, Юлия Юрьевна. Театр юного героя. Украинская народная сказка «Лиса и журавль» </vt:lpstr>
      <vt:lpstr>Бабичевы Александра  и Ольга Владимировна Инсценированное стихотворение  Э. Успенского  «Разноцветная семейка» </vt:lpstr>
      <vt:lpstr>Жембаева Дарья Танец «Я волнуюсь» </vt:lpstr>
      <vt:lpstr>Встреча в балагане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родителей и детей старшей логопедической группы Тема: «Эти волшебные сказки»</dc:title>
  <dc:creator>Домашний</dc:creator>
  <cp:lastModifiedBy>Домашний</cp:lastModifiedBy>
  <cp:revision>21</cp:revision>
  <dcterms:created xsi:type="dcterms:W3CDTF">2014-01-31T11:57:24Z</dcterms:created>
  <dcterms:modified xsi:type="dcterms:W3CDTF">2014-02-27T10:03:52Z</dcterms:modified>
</cp:coreProperties>
</file>