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312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23CB1"/>
    <a:srgbClr val="7DD330"/>
    <a:srgbClr val="0C7CD2"/>
    <a:srgbClr val="1F7EE7"/>
    <a:srgbClr val="AE1517"/>
    <a:srgbClr val="CC0000"/>
    <a:srgbClr val="758C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6" d="100"/>
          <a:sy n="66" d="100"/>
        </p:scale>
        <p:origin x="-118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4D2F-FE28-4BF7-B342-42C4B72CF121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3EBA-D21A-4628-94B4-5492AE90F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83AED-4880-42D7-87E7-11D0AD04248B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6CC9-1CE5-4201-8D34-B90CAA1A2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620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5/19/2014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Text Box 28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5" name="Picture 27" descr="nb v rufghjf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4667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EF46689E-40E5-4D84-B901-11D24BB2EFB2}" type="slidenum">
              <a:rPr lang="fr-FR" b="1" smtClean="0">
                <a:solidFill>
                  <a:schemeClr val="bg1"/>
                </a:solidFill>
              </a:rPr>
              <a:pPr/>
              <a:t>‹#›</a:t>
            </a:fld>
            <a:endParaRPr lang="fr-FR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70" name="Picture 22" descr="bvcb dfbvcdf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332656"/>
            <a:ext cx="7524328" cy="128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ru-RU" sz="2000" b="1" dirty="0">
                <a:solidFill>
                  <a:srgbClr val="023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№ 175 –</a:t>
            </a:r>
          </a:p>
          <a:p>
            <a:pPr algn="ctr"/>
            <a:r>
              <a:rPr lang="ru-RU" sz="2000" b="1" dirty="0">
                <a:solidFill>
                  <a:srgbClr val="023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</a:t>
            </a:r>
            <a:r>
              <a:rPr lang="ru-RU" sz="2000" b="1" dirty="0" err="1">
                <a:solidFill>
                  <a:srgbClr val="023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общеразвивающего</a:t>
            </a:r>
            <a:r>
              <a:rPr lang="ru-RU" sz="2000" b="1" dirty="0">
                <a:solidFill>
                  <a:srgbClr val="023C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вида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683568" y="2204864"/>
            <a:ext cx="77167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25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Проект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25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 Земля полна чудес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76625" algn="l"/>
              </a:tabLs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это богатство надо беречь!»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3568" y="5755821"/>
            <a:ext cx="7524328" cy="110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Тула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ru-RU" sz="2400" b="1" dirty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проектом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844824"/>
            <a:ext cx="88924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Проведение запланированных мероприятий по реализации проекта</a:t>
            </a:r>
          </a:p>
          <a:p>
            <a:pPr marL="363538" lvl="0" indent="260350" algn="just">
              <a:lnSpc>
                <a:spcPct val="150000"/>
              </a:lnSpc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Привлечение родителей к творческой работе, экологическим акциям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340768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Второй  этап – реализация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проектом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844824"/>
            <a:ext cx="8892480" cy="22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20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Подведение итогов</a:t>
            </a:r>
          </a:p>
          <a:p>
            <a:pPr marL="363538" lvl="0" indent="260350" algn="just">
              <a:lnSpc>
                <a:spcPct val="20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Подготовка презентации</a:t>
            </a:r>
          </a:p>
          <a:p>
            <a:pPr marL="363538" lvl="0" indent="260350" algn="just">
              <a:lnSpc>
                <a:spcPct val="20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Итоговый праздник «Земля полна чудес»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340768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Третий  этап – заключительный: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Предполагаемый результат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484784"/>
            <a:ext cx="88924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Повышение уровня знаний по экологии у детей</a:t>
            </a: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Совершенствование уровня знаний, экологической компетентности родителей по теме проекта</a:t>
            </a: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Формирование чувства сопереживания бедам природы</a:t>
            </a: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Формирование умения грамотно защищать природу и бороться за ее сохранение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721165"/>
            <a:ext cx="8892480" cy="29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20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Заинтересованность детей проблемами по охране природы</a:t>
            </a:r>
          </a:p>
          <a:p>
            <a:pPr marL="363538" lvl="0" indent="260350" algn="just">
              <a:lnSpc>
                <a:spcPct val="20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Появилось желание беречь природные ресурсы</a:t>
            </a:r>
          </a:p>
          <a:p>
            <a:pPr marL="363538" lvl="0" indent="260350" algn="just">
              <a:lnSpc>
                <a:spcPct val="20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Родители приняли активное участие в реализации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56792"/>
            <a:ext cx="88924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Tx/>
              <a:buChar char="-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Дидактические игры: «Дикие и домашние животные»,«Времена года», «Когда это бывает?», «Что такое хорошо?», лото «Мир растений», лото «Мир животных»,«Кто где живет», «Посели в домики».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Tx/>
              <a:buChar char="-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Словесные игры: « Опиши, я отгадаю», «Узнай животное по описанию» , «Какие цветы ты знаешь?» , «Кто что ест и как кричит?».</a:t>
            </a:r>
          </a:p>
          <a:p>
            <a:pPr marL="363538" lvl="0" indent="260350" algn="just">
              <a:buFontTx/>
              <a:buChar char="-"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Игровая ситуация: «Расскажи Незнайке, как вести себя в </a:t>
            </a:r>
          </a:p>
          <a:p>
            <a:pPr marL="363538" lvl="0" indent="260350" algn="just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          лесу».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Социализация: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наблюдение за деревьями, появлением почек, первых листочков;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наблюдение за птицами, прилетающими на участок, их поведением;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рассматривание иллюстраций о весне, весенних явлениях; рассматривание первоцветов;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ознакомление детей с поговорками, загадками о природе, животных, растениях, природных явлениях;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наблюдение за неживой природой, изменениями, происходящими с наступлением весны;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рассматривание иллюстраций на тему охраны природы;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рассматривание плаката на тему «Как вести себя в лесу?»;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рассматривание картин «Лес», «Луг», «Пруд»;</a:t>
            </a:r>
          </a:p>
          <a:p>
            <a:pPr marL="363538" lvl="0" indent="260350" algn="just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заучивание пословиц, поговорок о весне.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Познание: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772816"/>
            <a:ext cx="8892480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Общение «Мы - друзья природы».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Беседы на темы: «Как вести себя в природе, чтобы не навредить ей», «Животные и птицы – это наши друзья»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Ситуации: «Что бы ты сделал, если бы увидел как мальчик ломает ветки деревьев? Топчет цветы?»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Коммуникация: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С. Маршак 		«Весенняя песенка»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М.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Сырова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		«Подснежник»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Е.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Чарушин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		«Воробей», Лисята», «Медвежата»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К. Ушинский 		« Утренние лучи»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М. Пришвин 		«Разговор деревьев»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В. Орлов 		«Ты скажи мне, реченька»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Погореловский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	«Апрельский дождик»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А.  Прокофьев 		« Березка»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В. Сухомлинский 	«Рогатка и воробьиное гнездо» 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				и др.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Чтение художественной литературы: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Праздник для детей  «Весенний хоровод»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Изучение песен: 	«Дождик», «Ласточка», «Весна»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Прослушивание музыкальных произведений по теме проекта.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Музыка: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3068960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Труд: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3578240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Совместный труд воспитателя и детей по уходу за растениями на участке детского сада, в группе.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Уборка территории детского сада.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Приведение в порядок клумб.</a:t>
            </a:r>
          </a:p>
          <a:p>
            <a:pPr marL="363538" lvl="0" indent="260350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Посев семян цветочных культур в рассадные ящики.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722874"/>
            <a:ext cx="88924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Рисование на тему «Расцвели красивые цветы»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Лепка «Забавные животные»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Рисование «Весенний лес»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Аппликация (коллективная) «Красивый букет»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Аппликация «Яркое солнце светит»</a:t>
            </a:r>
          </a:p>
          <a:p>
            <a:pPr marL="363538" lvl="0" indent="260350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Рисование «Ветка с листочками»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Художественное творчество: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</a:t>
            </a:r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endParaRPr lang="ru-RU" sz="3200" b="1" dirty="0">
              <a:solidFill>
                <a:srgbClr val="023CB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62347" y="1268760"/>
            <a:ext cx="90816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 Земля полна чудес – это богатство надо беречь!»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61341" y="1931055"/>
            <a:ext cx="8991179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Вид проекта: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познавательно – исследовательский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Продолжительность проекта: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краткосрочный ( 2 недели)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Участники проекта: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дети подготовительной группы, воспитатель,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родители воспитанников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Охватываемые образовательные области: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 Познание»,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«Коммуникация», «Чтение художественной литературы»,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«Художественное творчество»,  «Социализация», «Здоровье»,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«Музыка», « Безопасность», «Труд»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412776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Физическая культура: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2032219"/>
            <a:ext cx="88924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lvl="0" indent="-276225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Подвижные игры «Солнышко и дождик», «Птички в гнездышках»</a:t>
            </a:r>
          </a:p>
          <a:p>
            <a:pPr marL="900113" lvl="0" indent="-276225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Физкультминутка «Животные в лесу», «Божья коровка»и др.</a:t>
            </a:r>
          </a:p>
          <a:p>
            <a:pPr marL="900113" lvl="0" indent="-276225" algn="just">
              <a:lnSpc>
                <a:spcPct val="150000"/>
              </a:lnSpc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Игровые упражнения «К дереву беги», «Звери вышли на зарядку»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мероприятия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1196752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Работа с родителями: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1556792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Привлечение родителей к сбору семян и посадочного материала для посадки на территории детского сада.</a:t>
            </a:r>
          </a:p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Совместная работа родителей и детей на тему: «Мы - друзья природы»</a:t>
            </a:r>
          </a:p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Консультация для родителей и оформление папки – передвижки « Научите детей любить природу!»</a:t>
            </a:r>
          </a:p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Сбор фотографий по теме</a:t>
            </a:r>
          </a:p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Конкурс рисунков « Панорама добрых дел»</a:t>
            </a:r>
          </a:p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Конкурс « Мусорная фантазия»</a:t>
            </a:r>
          </a:p>
          <a:p>
            <a:pPr marL="900113" lvl="0" indent="-276225" algn="just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-   Оформление стенда «22 апреля – день Земли»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1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01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3б2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394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29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47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_473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1004_10404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95536" y="1268760"/>
            <a:ext cx="8748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Давайте вместе Землю украшать,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Сажать сады, цветы сажать повсюду.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Давайте вместе Землю уважать 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Она у нас одна, одна такая!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Мы забываем, что она у нас одна – 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Неповторимая, ранимая, живая. 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Прекрасная хоть лето, хоть зима.. </a:t>
            </a:r>
          </a:p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И относиться с нежностью, как к чуду!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9512" y="2420888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В дошкольном детстве закладываются основы личности, в том числе отношение к природе, окружающему миру. Именно в дошкольном возрасте крупицы экологических знаний помогут ребенку ориентироваться в окружающей действительности, понимать ее, осознанно относиться к природе. В наше время превалирует потребительское отношение к природе. Страшно осознавать, что от вмешательства человека в природу исчезает с лица земли реки, вырубаются леса, загрязняется атмосфера. Наблюдая за поведением детей в природе, анализ знаний детей, беседы с родителями показали, что необходима планомерная работа по развитию интереса к природе, закреплению у детей грамотного поведения в природе.</a:t>
            </a:r>
          </a:p>
          <a:p>
            <a:pPr lvl="0" algn="just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Наиболее эффективный способ реализации задач экологического образования – это организация проектной деятельности. Участие в экологических акциях, субботниках, озеленении – уникальная возможность для детей и родителей принести пользу природе родного края. 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987824" y="5805264"/>
            <a:ext cx="413985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Самостоятельные дела и поступки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критерий экологической культуры.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1004_10482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85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86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55776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88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627784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90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2555776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3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5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340768"/>
            <a:ext cx="88924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Развивать экологическую культуру детей на основе эмоциональных переживаний, практических действий</a:t>
            </a:r>
          </a:p>
          <a:p>
            <a:pPr marL="363538" lvl="0" indent="260350" algn="just">
              <a:buFont typeface="Wingdings" pitchFamily="2" charset="2"/>
              <a:buChar char="Ø"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Формировать у детей и родителей гуманное отношение к окружающей среде </a:t>
            </a:r>
          </a:p>
          <a:p>
            <a:pPr marL="363538" lvl="0" indent="260350" algn="just">
              <a:buFont typeface="Wingdings" pitchFamily="2" charset="2"/>
              <a:buChar char="Ø"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Воспитывать чувство ответственности за все живое на Земле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Развивать познавательные умения детей и родителей при  овладении исследовательскими методами познания природы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Формировать способность осознавать последствия своих действий по отношении к окружающей среде, умение видеть красоту природы, восхищаться ею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Закреплять знание норм поведения в природе, желание соблюдать их в практической деятельности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835696" y="1196752"/>
            <a:ext cx="5344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«Познание»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Укреплять здоровье детей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Формировать представления о здоровом образе жизни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037963" y="1196753"/>
            <a:ext cx="5344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«Здоровье»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19672" y="2852936"/>
            <a:ext cx="5979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«Социализация»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3284984"/>
            <a:ext cx="8892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Воспитывать дружеские взаимоотношения между детьми в процессе совместной деятельности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Сплачивать семью ребенка общими интересами к одному делу, доставлять радость от совместной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Приобщать к словесному искусству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Знакомить с литературными произведениями, связанными с темой проекта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181945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«Художественная литература»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3212976"/>
            <a:ext cx="7803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«Художественное творчество»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3717032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  Развивать продуктивную деятельность, творческие способности</a:t>
            </a:r>
          </a:p>
          <a:p>
            <a:pPr marL="363538" lvl="0" indent="260350" algn="just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Развивать художественное восприятие, эстетический вкус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628800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Развивать компоненты устной речи в разных формах и видах детской деятельности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181945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«Коммуникация»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2420888"/>
            <a:ext cx="58413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«Безопасность»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852936"/>
            <a:ext cx="8892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Поощрять детей к выполнению правил безопасного поведения человека в окружающей среде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63688" y="3717032"/>
            <a:ext cx="46496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«Труд»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149080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Привлекать к посильному участию по защите природы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43808" y="4653136"/>
            <a:ext cx="5104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Образовательная область «Музыка»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835696" y="5157192"/>
            <a:ext cx="7848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Развивать музыкальные способности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7308304" cy="9533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>
                  <a:alpha val="1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23CB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над проектом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456155"/>
            <a:ext cx="88924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определение цели и задач проекта</a:t>
            </a:r>
          </a:p>
          <a:p>
            <a:pPr marL="812800" lvl="0" indent="-449263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сбор информации о состоянии экологического воспитания детей</a:t>
            </a: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опрос родителей</a:t>
            </a: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сбор информационного материала</a:t>
            </a:r>
          </a:p>
          <a:p>
            <a:pPr marL="363538" lvl="0" indent="26035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подбор художественной литературы</a:t>
            </a:r>
          </a:p>
          <a:p>
            <a:pPr marL="2424113"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подбор дидактического материала</a:t>
            </a:r>
          </a:p>
          <a:p>
            <a:pPr marL="2424113"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 подбор интерактивных игр, презентаций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39552" y="1181946"/>
            <a:ext cx="7820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Первый  этап – подготовительный: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1195</Words>
  <Application>Microsoft Office PowerPoint</Application>
  <PresentationFormat>Экран (4:3)</PresentationFormat>
  <Paragraphs>169</Paragraphs>
  <Slides>39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Carrying Earth</dc:title>
  <dc:creator>www.powerpointstyles.com</dc:creator>
  <dc:description>Image credit to FreeDigitalPhotos.net </dc:description>
  <cp:lastModifiedBy>User</cp:lastModifiedBy>
  <cp:revision>61</cp:revision>
  <dcterms:created xsi:type="dcterms:W3CDTF">2009-03-23T15:23:24Z</dcterms:created>
  <dcterms:modified xsi:type="dcterms:W3CDTF">2014-05-19T17:58:42Z</dcterms:modified>
</cp:coreProperties>
</file>