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6" r:id="rId2"/>
    <p:sldId id="259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305A-53C7-40FD-8894-D1CA807A1F07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5262-6E72-4CBB-BD4F-8694AA20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1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2012-5F69-477E-A653-3CC8B55DFB68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8E06E-D6BC-426D-9EEA-9BFEECCB9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8E06E-D6BC-426D-9EEA-9BFEECCB92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3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9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9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3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дереввоо\картинки\карандаш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0694">
            <a:off x="5553269" y="185023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дереввоо\картинки\лыж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8"/>
            <a:ext cx="6096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дереввоо\картинки\зуб паст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5" b="15932"/>
          <a:stretch/>
        </p:blipFill>
        <p:spPr bwMode="auto">
          <a:xfrm>
            <a:off x="299445" y="-1"/>
            <a:ext cx="3240360" cy="24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5157192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Аль-тер-на-ти-ва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" y="2990851"/>
            <a:ext cx="6191250" cy="386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6635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Аль-те-рна-ти-ва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ереввоо\картинки\бума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5549602" cy="55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7667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20.000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умажная фабр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76874"/>
            <a:ext cx="6373296" cy="42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Бумагу </a:t>
            </a:r>
            <a:r>
              <a:rPr lang="ru-RU" sz="4000" dirty="0" smtClean="0"/>
              <a:t>производят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на бумажных фабриках.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8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мельчение древесины для производства бума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2" y="0"/>
            <a:ext cx="3460188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Варка древесин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48882"/>
            <a:ext cx="4032448" cy="316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Пропитка целлюлозы наполнителем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9"/>
            <a:ext cx="4032448" cy="32255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79912" y="40466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Цел-лю-ло-за</a:t>
            </a:r>
            <a:r>
              <a:rPr lang="ru-RU" sz="3600" dirty="0" smtClean="0"/>
              <a:t>  -</a:t>
            </a:r>
          </a:p>
          <a:p>
            <a:r>
              <a:rPr lang="ru-RU" sz="3600" dirty="0" err="1" smtClean="0"/>
              <a:t>Дре-ве-сна-я</a:t>
            </a:r>
            <a:r>
              <a:rPr lang="ru-RU" sz="3600" dirty="0" smtClean="0"/>
              <a:t>   каша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83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етка бумагоделательной машин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ушка бумажного полотн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43719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Сматывание бумаги в рулоны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5"/>
            <a:ext cx="8141890" cy="6109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ереввоо\картинки\бума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дереввоо\картинки\дерев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171400"/>
            <a:ext cx="50282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88" y="5733258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 тонна бумаги=17 деревьев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дереввоо\картинки\883_copy-book(br)scar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3" y="90450"/>
            <a:ext cx="3429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19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жизнь дерева</dc:title>
  <dc:creator>Сергей</dc:creator>
  <cp:lastModifiedBy>Сергей</cp:lastModifiedBy>
  <cp:revision>54</cp:revision>
  <dcterms:modified xsi:type="dcterms:W3CDTF">2012-07-25T08:44:54Z</dcterms:modified>
</cp:coreProperties>
</file>