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87" r:id="rId4"/>
    <p:sldId id="290" r:id="rId5"/>
    <p:sldId id="269" r:id="rId6"/>
    <p:sldId id="270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17T22:50:08.56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305A-53C7-40FD-8894-D1CA807A1F07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5262-6E72-4CBB-BD4F-8694AA20E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3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2012-5F69-477E-A653-3CC8B55DFB68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8E06E-D6BC-426D-9EEA-9BFEECCB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3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2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1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3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Рабочий стол\CIMG5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31448">
            <a:off x="1606597" y="2398827"/>
            <a:ext cx="4188223" cy="314116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IMG_22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3" t="4334"/>
          <a:stretch/>
        </p:blipFill>
        <p:spPr bwMode="auto">
          <a:xfrm rot="6408402">
            <a:off x="4586010" y="2531846"/>
            <a:ext cx="4081651" cy="33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апреля.</a:t>
            </a:r>
          </a:p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мир. Математика.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9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88642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70 + 5 - 70 + 5         Р</a:t>
            </a:r>
          </a:p>
          <a:p>
            <a:r>
              <a:rPr lang="ru-RU" sz="3200" dirty="0" smtClean="0"/>
              <a:t>40 + 20 - 30            Д</a:t>
            </a:r>
          </a:p>
          <a:p>
            <a:r>
              <a:rPr lang="ru-RU" sz="3200" dirty="0" smtClean="0"/>
              <a:t>90 – 40 + 10            В </a:t>
            </a:r>
            <a:endParaRPr lang="en-US" sz="3200" dirty="0" smtClean="0"/>
          </a:p>
          <a:p>
            <a:r>
              <a:rPr lang="ru-RU" sz="3200" dirty="0" smtClean="0"/>
              <a:t>70 - 50 + 20             Е</a:t>
            </a:r>
          </a:p>
          <a:p>
            <a:r>
              <a:rPr lang="ru-RU" sz="3200" dirty="0" smtClean="0"/>
              <a:t>86 – 80 + 3           О (А)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61544"/>
              </p:ext>
            </p:extLst>
          </p:nvPr>
        </p:nvGraphicFramePr>
        <p:xfrm>
          <a:off x="539552" y="3789040"/>
          <a:ext cx="645604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007"/>
                <a:gridCol w="1076007"/>
                <a:gridCol w="1076007"/>
                <a:gridCol w="1076007"/>
                <a:gridCol w="1076007"/>
                <a:gridCol w="1076007"/>
              </a:tblGrid>
              <a:tr h="56578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</a:tr>
              <a:tr h="116240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5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53" y="333933"/>
            <a:ext cx="3070637" cy="230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49" y="3847869"/>
            <a:ext cx="3672408" cy="275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354863"/>
            <a:ext cx="3744416" cy="300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36913"/>
            <a:ext cx="2903454" cy="421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47667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БЛИЦ - ТУРНИР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Решите примеры,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расположите ответы в порядке возрастания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8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Ь     12+13</a:t>
            </a:r>
          </a:p>
          <a:p>
            <a:r>
              <a:rPr lang="ru-RU" sz="3200" dirty="0" smtClean="0"/>
              <a:t>З     30 – 11</a:t>
            </a:r>
          </a:p>
          <a:p>
            <a:r>
              <a:rPr lang="ru-RU" sz="3200" dirty="0" smtClean="0"/>
              <a:t>И     48 – 32</a:t>
            </a:r>
          </a:p>
          <a:p>
            <a:r>
              <a:rPr lang="ru-RU" sz="3200" dirty="0" smtClean="0"/>
              <a:t>Н     56 – 34</a:t>
            </a:r>
          </a:p>
          <a:p>
            <a:r>
              <a:rPr lang="ru-RU" sz="3200" dirty="0" smtClean="0"/>
              <a:t>Ж     19 - 6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37582"/>
              </p:ext>
            </p:extLst>
          </p:nvPr>
        </p:nvGraphicFramePr>
        <p:xfrm>
          <a:off x="2051720" y="4725144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29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25</a:t>
                      </a:r>
                      <a:endParaRPr lang="ru-RU" sz="3600" b="1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Ж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З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Ь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8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реввоо\картинки\дерево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6" y="764704"/>
            <a:ext cx="4242335" cy="57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33189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Дерево - живое 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дышит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35699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растёт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51723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питается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148478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оставляет потомство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50912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умирает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801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166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547" y="1280623"/>
            <a:ext cx="5466184" cy="409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32" y="326538"/>
            <a:ext cx="5970241" cy="629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7" y="3140970"/>
            <a:ext cx="4431499" cy="34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Расположите ответы в порядке убывания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   9 + 4</a:t>
            </a:r>
          </a:p>
          <a:p>
            <a:r>
              <a:rPr lang="ru-RU" sz="3600" dirty="0" smtClean="0"/>
              <a:t>Р   7 + 7</a:t>
            </a:r>
          </a:p>
          <a:p>
            <a:r>
              <a:rPr lang="ru-RU" sz="3600" dirty="0" smtClean="0"/>
              <a:t>Я   6 + 6</a:t>
            </a:r>
          </a:p>
          <a:p>
            <a:r>
              <a:rPr lang="ru-RU" sz="3600" dirty="0" smtClean="0"/>
              <a:t>Т   9 + 9</a:t>
            </a:r>
          </a:p>
          <a:p>
            <a:r>
              <a:rPr lang="ru-RU" sz="3600" dirty="0" smtClean="0"/>
              <a:t>О   8 + 8</a:t>
            </a:r>
          </a:p>
          <a:p>
            <a:r>
              <a:rPr lang="ru-RU" sz="3600" dirty="0" smtClean="0"/>
              <a:t>В   10 + 9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22097"/>
              </p:ext>
            </p:extLst>
          </p:nvPr>
        </p:nvGraphicFramePr>
        <p:xfrm>
          <a:off x="1763688" y="4863448"/>
          <a:ext cx="6096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16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18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19</a:t>
                      </a:r>
                      <a:endParaRPr lang="ru-RU" sz="4000" b="1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в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т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о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р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я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541</TotalTime>
  <Words>153</Words>
  <Application>Microsoft Office PowerPoint</Application>
  <PresentationFormat>Экран (4:3)</PresentationFormat>
  <Paragraphs>70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жизнь дерева</dc:title>
  <dc:creator>Сергей</dc:creator>
  <cp:lastModifiedBy>Сергей</cp:lastModifiedBy>
  <cp:revision>53</cp:revision>
  <dcterms:modified xsi:type="dcterms:W3CDTF">2012-07-25T08:44:01Z</dcterms:modified>
</cp:coreProperties>
</file>