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0"/>
  </p:notesMasterIdLst>
  <p:sldIdLst>
    <p:sldId id="256" r:id="rId3"/>
    <p:sldId id="260" r:id="rId4"/>
    <p:sldId id="261" r:id="rId5"/>
    <p:sldId id="263" r:id="rId6"/>
    <p:sldId id="268" r:id="rId7"/>
    <p:sldId id="267" r:id="rId8"/>
    <p:sldId id="26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AB0043"/>
    <a:srgbClr val="FFCCFF"/>
    <a:srgbClr val="5A27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0" autoAdjust="0"/>
  </p:normalViewPr>
  <p:slideViewPr>
    <p:cSldViewPr>
      <p:cViewPr varScale="1">
        <p:scale>
          <a:sx n="68" d="100"/>
          <a:sy n="68" d="100"/>
        </p:scale>
        <p:origin x="-13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2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410FA-6994-4797-BC87-C84953E2D4A9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6CD85-3F42-488C-893A-363CFED11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0B51F-00EF-42B4-82DE-3AB1EB478D57}" type="datetimeFigureOut">
              <a:rPr lang="ru-RU" smtClean="0"/>
              <a:pPr>
                <a:defRPr/>
              </a:pPr>
              <a:t>29.07.2012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32772-B5C4-4BD0-B121-8166F31D28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5B2D-98C3-42DD-817E-B4B4687934CB}" type="datetimeFigureOut">
              <a:rPr lang="ru-RU" smtClean="0"/>
              <a:pPr>
                <a:defRPr/>
              </a:pPr>
              <a:t>29.07.2012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D214F-2182-4929-8527-8F7F089614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C97B0-AA88-455B-9869-558A0D9B0409}" type="datetimeFigureOut">
              <a:rPr lang="ru-RU" smtClean="0"/>
              <a:pPr>
                <a:defRPr/>
              </a:pPr>
              <a:t>29.07.2012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3182E-B7BC-43C5-A834-6FAB801209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C805-8E27-4AC1-B7C9-E372C4756054}" type="datetimeFigureOut">
              <a:rPr lang="ru-RU" smtClean="0"/>
              <a:pPr>
                <a:defRPr/>
              </a:pPr>
              <a:t>29.07.2012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7C0F-5819-4E98-AE6E-204D6E1BC3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F346-DD9B-4D55-A7F6-3C7BB5CE6B25}" type="datetimeFigureOut">
              <a:rPr lang="ru-RU" smtClean="0"/>
              <a:pPr>
                <a:defRPr/>
              </a:pPr>
              <a:t>29.07.2012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9732-C287-48A4-9CBC-D281AA7BDC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ACD1-3F2D-4A3B-B194-030D676834CA}" type="datetimeFigureOut">
              <a:rPr lang="ru-RU" smtClean="0"/>
              <a:pPr>
                <a:defRPr/>
              </a:pPr>
              <a:t>29.07.2012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44D9-1352-40EB-B20F-129FFDEF99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5A7D-86AF-47FB-AA90-8364BE85E8FF}" type="datetimeFigureOut">
              <a:rPr lang="ru-RU" smtClean="0"/>
              <a:pPr>
                <a:defRPr/>
              </a:pPr>
              <a:t>29.07.2012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B7E3-40BC-4AA4-8A78-49C4E660F4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A8828-9FC2-4A50-97F0-27610F9DDDD4}" type="datetimeFigureOut">
              <a:rPr lang="ru-RU" smtClean="0"/>
              <a:pPr>
                <a:defRPr/>
              </a:pPr>
              <a:t>29.07.2012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9F95D-BC18-4C4D-B546-65A1845554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0098A-C19B-4643-BD1B-475B5D08DE47}" type="datetimeFigureOut">
              <a:rPr lang="ru-RU" smtClean="0"/>
              <a:pPr>
                <a:defRPr/>
              </a:pPr>
              <a:t>29.07.2012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52E61-7C57-46B8-B2F5-146A181F75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ACD1-E219-42B5-BBD5-EEE68B75A964}" type="datetimeFigureOut">
              <a:rPr lang="ru-RU" smtClean="0"/>
              <a:pPr>
                <a:defRPr/>
              </a:pPr>
              <a:t>29.07.2012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A02AC-E314-4B42-A83F-B56CE89F15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54415-6F37-446C-B0AF-AD1068C3BBEE}" type="datetimeFigureOut">
              <a:rPr lang="ru-RU" smtClean="0"/>
              <a:pPr>
                <a:defRPr/>
              </a:pPr>
              <a:t>29.07.2012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C152B-E88F-4D61-9660-5DAB29DA02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88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B653DE-5EC3-4061-8EEF-536655FDF528}" type="datetimeFigureOut">
              <a:rPr lang="ru-RU" smtClean="0"/>
              <a:pPr>
                <a:defRPr/>
              </a:pPr>
              <a:t>29.07.2012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DDD4DB-B172-48AC-8EDC-E73147C711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29718" y="1928802"/>
            <a:ext cx="214282" cy="642935"/>
          </a:xfrm>
          <a:solidFill>
            <a:srgbClr val="CC66FF">
              <a:alpha val="60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357166"/>
            <a:ext cx="8429684" cy="1214446"/>
          </a:xfrm>
          <a:prstGeom prst="roundRect">
            <a:avLst/>
          </a:prstGeom>
          <a:solidFill>
            <a:srgbClr val="AB0043">
              <a:alpha val="69804"/>
            </a:srgb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7158" y="0"/>
            <a:ext cx="8429684" cy="3714752"/>
          </a:xfrm>
        </p:spPr>
        <p:txBody>
          <a:bodyPr/>
          <a:lstStyle/>
          <a:p>
            <a:r>
              <a:rPr lang="ru-RU" sz="4800" dirty="0" smtClean="0"/>
              <a:t>"Какие РАСТЕНИЯ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ru-RU" sz="4800" dirty="0" smtClean="0"/>
              <a:t>самые-самые-самые?"</a:t>
            </a:r>
            <a:endParaRPr lang="ru-RU" sz="48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4857760"/>
            <a:ext cx="3288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Презентацию выполнила</a:t>
            </a:r>
          </a:p>
          <a:p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Чикилева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Ирина Алексеевна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57188" y="1571612"/>
            <a:ext cx="4071937" cy="4572032"/>
          </a:xfrm>
          <a:solidFill>
            <a:srgbClr val="FFCCFF">
              <a:alpha val="60000"/>
            </a:srgbClr>
          </a:solidFill>
          <a:ln w="28575">
            <a:solidFill>
              <a:schemeClr val="accent1">
                <a:lumMod val="75000"/>
              </a:schemeClr>
            </a:solidFill>
            <a:prstDash val="sysDot"/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САМОЕ быстрорастущее среди растений - это бамбук. За одни сутки он вырастает примерно на метр.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393950" y="4035425"/>
            <a:ext cx="4357688" cy="1588"/>
          </a:xfrm>
          <a:prstGeom prst="line">
            <a:avLst/>
          </a:prstGeom>
          <a:ln>
            <a:prstDash val="lg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357158" y="357166"/>
            <a:ext cx="8572560" cy="1214446"/>
          </a:xfrm>
          <a:prstGeom prst="roundRect">
            <a:avLst/>
          </a:prstGeom>
          <a:solidFill>
            <a:srgbClr val="AB0043">
              <a:alpha val="69804"/>
            </a:srgb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785786" y="142852"/>
            <a:ext cx="8143932" cy="1571648"/>
          </a:xfrm>
        </p:spPr>
        <p:txBody>
          <a:bodyPr/>
          <a:lstStyle/>
          <a:p>
            <a:r>
              <a:rPr lang="ru-RU" sz="4800" dirty="0" smtClean="0"/>
              <a:t>бамбук</a:t>
            </a:r>
            <a:endParaRPr lang="ru-RU" sz="4800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71942"/>
            <a:ext cx="4143375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714488"/>
            <a:ext cx="469582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Текст 2"/>
          <p:cNvSpPr>
            <a:spLocks noGrp="1"/>
          </p:cNvSpPr>
          <p:nvPr>
            <p:ph type="body" idx="1"/>
          </p:nvPr>
        </p:nvSpPr>
        <p:spPr>
          <a:xfrm>
            <a:off x="428596" y="1643050"/>
            <a:ext cx="4143404" cy="639763"/>
          </a:xfrm>
          <a:solidFill>
            <a:srgbClr val="CC66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0" dirty="0" smtClean="0">
                <a:solidFill>
                  <a:schemeClr val="bg1">
                    <a:lumMod val="95000"/>
                  </a:schemeClr>
                </a:solidFill>
              </a:rPr>
              <a:t>Текст слайда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428736"/>
            <a:ext cx="4572000" cy="5214974"/>
          </a:xfrm>
          <a:solidFill>
            <a:srgbClr val="FFCCFF">
              <a:alpha val="60000"/>
            </a:srgbClr>
          </a:solidFill>
          <a:ln w="28575">
            <a:solidFill>
              <a:schemeClr val="accent1">
                <a:lumMod val="75000"/>
              </a:schemeClr>
            </a:solidFill>
            <a:prstDash val="sysDot"/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. Ее не пробьет пуля а самый острый топор затупится, не причинив дереву вреда. Растет береза Шмидта только в России, в Приморье, в заповеднике Кедровая падь.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7173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1643050"/>
            <a:ext cx="4041777" cy="639763"/>
          </a:xfrm>
          <a:solidFill>
            <a:srgbClr val="CC66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0" dirty="0" smtClean="0">
                <a:solidFill>
                  <a:schemeClr val="bg1">
                    <a:lumMod val="95000"/>
                  </a:schemeClr>
                </a:solidFill>
              </a:rPr>
              <a:t>Текст слайда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285728"/>
            <a:ext cx="8572560" cy="1214446"/>
          </a:xfrm>
          <a:prstGeom prst="roundRect">
            <a:avLst/>
          </a:prstGeom>
          <a:solidFill>
            <a:srgbClr val="AB0043">
              <a:alpha val="69804"/>
            </a:srgb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/>
          <a:lstStyle/>
          <a:p>
            <a:pPr lvl="0"/>
            <a:r>
              <a:rPr lang="ru-RU" dirty="0" smtClean="0"/>
              <a:t>Самое твердое дерево -</a:t>
            </a:r>
            <a:br>
              <a:rPr lang="ru-RU" dirty="0" smtClean="0"/>
            </a:br>
            <a:r>
              <a:rPr lang="ru-RU" dirty="0" smtClean="0"/>
              <a:t> это береза Шмидта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pic>
        <p:nvPicPr>
          <p:cNvPr id="2050" name="Picture 2" descr="C:\Documents and Settings\Admin\Рабочий стол\ОФОРМИ ПРЕЗЕНТАЦИИ\картинки\берёза Шмидта prev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14752"/>
            <a:ext cx="4071938" cy="3143248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ОФОРМИ ПРЕЗЕНТАЦИИ\картинки\бер Шмид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7700" y="1643050"/>
            <a:ext cx="4686300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Текст 2"/>
          <p:cNvSpPr>
            <a:spLocks noGrp="1"/>
          </p:cNvSpPr>
          <p:nvPr>
            <p:ph type="body" idx="1"/>
          </p:nvPr>
        </p:nvSpPr>
        <p:spPr>
          <a:xfrm>
            <a:off x="428596" y="1643050"/>
            <a:ext cx="4143404" cy="639763"/>
          </a:xfrm>
          <a:solidFill>
            <a:srgbClr val="CC66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0" dirty="0" smtClean="0">
                <a:solidFill>
                  <a:schemeClr val="bg1">
                    <a:lumMod val="95000"/>
                  </a:schemeClr>
                </a:solidFill>
              </a:rPr>
              <a:t>Текст слайда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500174"/>
            <a:ext cx="4572000" cy="5357826"/>
          </a:xfrm>
          <a:solidFill>
            <a:srgbClr val="FFCCFF">
              <a:alpha val="60000"/>
            </a:srgbClr>
          </a:solidFill>
          <a:ln w="28575">
            <a:solidFill>
              <a:schemeClr val="accent1">
                <a:lumMod val="75000"/>
              </a:schemeClr>
            </a:solidFill>
            <a:prstDash val="sysDot"/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растущее в Гвиане. </a:t>
            </a:r>
            <a:r>
              <a:rPr lang="ru-RU" dirty="0" smtClean="0"/>
              <a:t>Пло</a:t>
            </a:r>
            <a:r>
              <a:rPr lang="ru-RU" dirty="0" smtClean="0"/>
              <a:t>д</a:t>
            </a:r>
            <a:r>
              <a:rPr lang="ru-RU" dirty="0" smtClean="0"/>
              <a:t>ы </a:t>
            </a:r>
            <a:r>
              <a:rPr lang="ru-RU" dirty="0" smtClean="0"/>
              <a:t>его представляют собой круглые шары до 18 см в диаметре. Они свешиваются со ствола на толстых петлях. Подует ветер, и шары начинают биться о ствол и друг о друга с пушечным грохотом.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7173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1643050"/>
            <a:ext cx="4041777" cy="639763"/>
          </a:xfrm>
          <a:solidFill>
            <a:srgbClr val="CC66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0" dirty="0" smtClean="0">
                <a:solidFill>
                  <a:schemeClr val="bg1">
                    <a:lumMod val="95000"/>
                  </a:schemeClr>
                </a:solidFill>
              </a:rPr>
              <a:t>Текст слайда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285728"/>
            <a:ext cx="8572560" cy="1214446"/>
          </a:xfrm>
          <a:prstGeom prst="roundRect">
            <a:avLst/>
          </a:prstGeom>
          <a:solidFill>
            <a:srgbClr val="AB0043">
              <a:alpha val="69804"/>
            </a:srgb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Самое шумное дерево – это  пушечное дерево</a:t>
            </a:r>
            <a:endParaRPr lang="ru-RU" dirty="0"/>
          </a:p>
        </p:txBody>
      </p:sp>
      <p:pic>
        <p:nvPicPr>
          <p:cNvPr id="3074" name="Picture 2" descr="C:\Documents and Settings\Admin\Рабочий стол\ОФОРМИ ПРЕЗЕНТАЦИИ\картинки\boyle-meyve-gorulmedi-2100-20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572008"/>
            <a:ext cx="4214842" cy="2285992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ОФОРМИ ПРЕЗЕНТАЦИИ\картинки\cou_gui_f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71612"/>
            <a:ext cx="4714876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Текст 2"/>
          <p:cNvSpPr>
            <a:spLocks noGrp="1"/>
          </p:cNvSpPr>
          <p:nvPr>
            <p:ph type="body" idx="1"/>
          </p:nvPr>
        </p:nvSpPr>
        <p:spPr>
          <a:xfrm>
            <a:off x="428596" y="1643050"/>
            <a:ext cx="4143404" cy="639763"/>
          </a:xfrm>
          <a:solidFill>
            <a:srgbClr val="CC66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0" dirty="0" smtClean="0">
                <a:solidFill>
                  <a:schemeClr val="bg1">
                    <a:lumMod val="95000"/>
                  </a:schemeClr>
                </a:solidFill>
              </a:rPr>
              <a:t>Текст слайда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428736"/>
            <a:ext cx="4572000" cy="4857765"/>
          </a:xfrm>
          <a:solidFill>
            <a:srgbClr val="FFCCFF">
              <a:alpha val="60000"/>
            </a:srgbClr>
          </a:solidFill>
          <a:ln w="28575">
            <a:solidFill>
              <a:schemeClr val="accent1">
                <a:lumMod val="75000"/>
              </a:schemeClr>
            </a:solidFill>
            <a:prstDash val="sysDot"/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Растет он на островах Индонезии - прямо на земле безо всякого ствола. Весит цветок более 10 килограммов и имеет в поперечнике более метра. Любопытно что этот гигант вырастает из самого крошечного из всех известных семечка: оно так мало, что его трудно разглядеть невооруженным глазом.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7173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1643050"/>
            <a:ext cx="4041777" cy="639763"/>
          </a:xfrm>
          <a:solidFill>
            <a:srgbClr val="CC66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0" dirty="0" smtClean="0">
                <a:solidFill>
                  <a:schemeClr val="bg1">
                    <a:lumMod val="95000"/>
                  </a:schemeClr>
                </a:solidFill>
              </a:rPr>
              <a:t>Текст слайда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285728"/>
            <a:ext cx="8572560" cy="1214446"/>
          </a:xfrm>
          <a:prstGeom prst="roundRect">
            <a:avLst/>
          </a:prstGeom>
          <a:solidFill>
            <a:srgbClr val="AB0043">
              <a:alpha val="69804"/>
            </a:srgb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/>
          <a:lstStyle/>
          <a:p>
            <a:pPr lvl="0"/>
            <a:r>
              <a:rPr lang="ru-RU" dirty="0" smtClean="0"/>
              <a:t> Самый большой в мире цветок - это Раффлезия </a:t>
            </a:r>
            <a:r>
              <a:rPr lang="ru-RU" dirty="0" err="1" smtClean="0"/>
              <a:t>Арнольди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pic>
        <p:nvPicPr>
          <p:cNvPr id="5122" name="Picture 2" descr="C:\Documents and Settings\Admin\Рабочий стол\ОФОРМИ ПРЕЗЕНТАЦИИ\картинки\цвет раффлезии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428736"/>
            <a:ext cx="442915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Текст 2"/>
          <p:cNvSpPr>
            <a:spLocks noGrp="1"/>
          </p:cNvSpPr>
          <p:nvPr>
            <p:ph type="body" idx="1"/>
          </p:nvPr>
        </p:nvSpPr>
        <p:spPr>
          <a:xfrm>
            <a:off x="428596" y="1643050"/>
            <a:ext cx="4143404" cy="639763"/>
          </a:xfrm>
          <a:solidFill>
            <a:srgbClr val="CC66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0" dirty="0" smtClean="0">
                <a:solidFill>
                  <a:schemeClr val="bg1">
                    <a:lumMod val="95000"/>
                  </a:schemeClr>
                </a:solidFill>
              </a:rPr>
              <a:t>Текст слайда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1285861"/>
            <a:ext cx="4357718" cy="3357586"/>
          </a:xfrm>
          <a:solidFill>
            <a:srgbClr val="FFCCFF">
              <a:alpha val="60000"/>
            </a:srgbClr>
          </a:solidFill>
          <a:ln w="28575">
            <a:solidFill>
              <a:schemeClr val="accent1">
                <a:lumMod val="75000"/>
              </a:schemeClr>
            </a:solidFill>
            <a:prstDash val="sysDot"/>
          </a:ln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Он состоит из крошечного листочка и корешка, погруженного в воду. </a:t>
            </a:r>
            <a:r>
              <a:rPr lang="ru-RU" dirty="0" err="1" smtClean="0"/>
              <a:t>Вольфия</a:t>
            </a:r>
            <a:r>
              <a:rPr lang="ru-RU" dirty="0" smtClean="0"/>
              <a:t> цветет так редко, что многие ботаники гоняются за ее цветком всю жизнь, но им так и не удается найти его… Ведь весь-то цветок - с булавочную головку.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7173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1643050"/>
            <a:ext cx="4041777" cy="639763"/>
          </a:xfrm>
          <a:solidFill>
            <a:srgbClr val="CC66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0" dirty="0" smtClean="0">
                <a:solidFill>
                  <a:schemeClr val="bg1">
                    <a:lumMod val="95000"/>
                  </a:schemeClr>
                </a:solidFill>
              </a:rPr>
              <a:t>Текст слайда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285728"/>
            <a:ext cx="8572560" cy="1214446"/>
          </a:xfrm>
          <a:prstGeom prst="roundRect">
            <a:avLst/>
          </a:prstGeom>
          <a:solidFill>
            <a:srgbClr val="AB0043">
              <a:alpha val="69804"/>
            </a:srgb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pPr lvl="0"/>
            <a:r>
              <a:rPr lang="ru-RU" dirty="0" smtClean="0"/>
              <a:t> Самое маленькое растение - это цветок </a:t>
            </a:r>
            <a:r>
              <a:rPr lang="ru-RU" dirty="0" err="1" smtClean="0"/>
              <a:t>Вольфия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pic>
        <p:nvPicPr>
          <p:cNvPr id="6146" name="Picture 2" descr="C:\Documents and Settings\Admin\Рабочий стол\ОФОРМИ ПРЕЗЕНТАЦИИ\картинки\цве вольфия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76391"/>
            <a:ext cx="4500534" cy="2581609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ОФОРМИ ПРЕЗЕНТАЦИИ\картинки\цвет вольф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00174"/>
            <a:ext cx="471487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500174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БЛАГОДАРЮ ЗА ВНИМАНИЕ!</a:t>
            </a:r>
            <a:endParaRPr lang="ru-RU" sz="4000" b="1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5343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5685038-218E-4BF6-813F-C288E5D9DA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TS030005343</Template>
  <TotalTime>54</TotalTime>
  <Words>240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TS030005343</vt:lpstr>
      <vt:lpstr>"Какие РАСТЕНИЯ  самые-самые-самые?"</vt:lpstr>
      <vt:lpstr>бамбук</vt:lpstr>
      <vt:lpstr>Самое твердое дерево -  это береза Шмидта  </vt:lpstr>
      <vt:lpstr>Самое шумное дерево – это  пушечное дерево</vt:lpstr>
      <vt:lpstr> Самый большой в мире цветок - это Раффлезия Арнольди  </vt:lpstr>
      <vt:lpstr> Самое маленькое растение - это цветок Вольфия  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Заг"Какие РАСТЕНИЯ  самые-самые-самые?" вок слайда</dc:title>
  <dc:subject/>
  <dc:creator>Admin</dc:creator>
  <cp:keywords/>
  <dc:description/>
  <cp:lastModifiedBy>Admin</cp:lastModifiedBy>
  <cp:revision>7</cp:revision>
  <dcterms:created xsi:type="dcterms:W3CDTF">2012-07-25T20:55:58Z</dcterms:created>
  <dcterms:modified xsi:type="dcterms:W3CDTF">2012-07-29T19:33:32Z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TC030005343</vt:lpwstr>
  </property>
</Properties>
</file>