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88337-9685-4155-A4B3-56194EA66779}" type="datetimeFigureOut">
              <a:rPr lang="ru-RU" smtClean="0"/>
              <a:t>19.10.2013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48B6E-437E-449B-810F-D0FE5298F3B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88337-9685-4155-A4B3-56194EA66779}" type="datetimeFigureOut">
              <a:rPr lang="ru-RU" smtClean="0"/>
              <a:t>19.10.2013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48B6E-437E-449B-810F-D0FE5298F3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88337-9685-4155-A4B3-56194EA66779}" type="datetimeFigureOut">
              <a:rPr lang="ru-RU" smtClean="0"/>
              <a:t>19.10.2013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48B6E-437E-449B-810F-D0FE5298F3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88337-9685-4155-A4B3-56194EA66779}" type="datetimeFigureOut">
              <a:rPr lang="ru-RU" smtClean="0"/>
              <a:t>19.10.2013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48B6E-437E-449B-810F-D0FE5298F3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88337-9685-4155-A4B3-56194EA66779}" type="datetimeFigureOut">
              <a:rPr lang="ru-RU" smtClean="0"/>
              <a:t>19.10.2013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EB48B6E-437E-449B-810F-D0FE5298F3B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88337-9685-4155-A4B3-56194EA66779}" type="datetimeFigureOut">
              <a:rPr lang="ru-RU" smtClean="0"/>
              <a:t>19.10.2013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48B6E-437E-449B-810F-D0FE5298F3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88337-9685-4155-A4B3-56194EA66779}" type="datetimeFigureOut">
              <a:rPr lang="ru-RU" smtClean="0"/>
              <a:t>19.10.2013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48B6E-437E-449B-810F-D0FE5298F3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88337-9685-4155-A4B3-56194EA66779}" type="datetimeFigureOut">
              <a:rPr lang="ru-RU" smtClean="0"/>
              <a:t>19.10.2013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48B6E-437E-449B-810F-D0FE5298F3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88337-9685-4155-A4B3-56194EA66779}" type="datetimeFigureOut">
              <a:rPr lang="ru-RU" smtClean="0"/>
              <a:t>19.10.2013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48B6E-437E-449B-810F-D0FE5298F3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88337-9685-4155-A4B3-56194EA66779}" type="datetimeFigureOut">
              <a:rPr lang="ru-RU" smtClean="0"/>
              <a:t>19.10.2013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48B6E-437E-449B-810F-D0FE5298F3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88337-9685-4155-A4B3-56194EA66779}" type="datetimeFigureOut">
              <a:rPr lang="ru-RU" smtClean="0"/>
              <a:t>19.10.2013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48B6E-437E-449B-810F-D0FE5298F3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D588337-9685-4155-A4B3-56194EA66779}" type="datetimeFigureOut">
              <a:rPr lang="ru-RU" smtClean="0"/>
              <a:t>19.10.2013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EB48B6E-437E-449B-810F-D0FE5298F3B4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yandex.ru/yandsearch?source=psearch&amp;text=%D0%B1%D0%B0%D1%80%D0%B0%D1%82%D1%8B%D0%BD%D1%81%D0%BA%D0%B8%D0%B9%20%D1%81%D1%82%D0%B8%D1%85%D0%B8&amp;pos=13&amp;rpt=simage&amp;lr=213&amp;uinfo=sw-899-sh-437-fw-765-fh-448-pd-1&amp;img_url=http%3A%2F%2Fimg-fotki.yandex.ru%2Fget%2F5001%2F41195762.6%2F0_5f19d_19ea92df_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//upload.wikimedia.org/wikipedia/commons/8/81/E_Baranynsky.jpg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XVII_%D0%B2%D0%B5%D0%BA" TargetMode="External"/><Relationship Id="rId7" Type="http://schemas.openxmlformats.org/officeDocument/2006/relationships/hyperlink" Target="http://ru.wikipedia.org/wiki/%D0%9C%D0%B0%D1%80%D0%B8%D1%8F_%D0%A4%D1%91%D0%B4%D0%BE%D1%80%D0%BE%D0%B2%D0%BD%D0%B0_(%D0%B6%D0%B5%D0%BD%D0%B0_%D0%9F%D0%B0%D0%B2%D0%BB%D0%B0_I)" TargetMode="External"/><Relationship Id="rId2" Type="http://schemas.openxmlformats.org/officeDocument/2006/relationships/hyperlink" Target="http://ru.wikipedia.org/wiki/%D0%91%D0%B0%D1%80%D0%B0%D1%82%D1%8B%D0%BD%D1%81%D0%BA%D0%B8%D0%B5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ru.wikipedia.org/wiki/%D0%9F%D0%B0%D0%B2%D0%B5%D0%BB_I" TargetMode="External"/><Relationship Id="rId5" Type="http://schemas.openxmlformats.org/officeDocument/2006/relationships/hyperlink" Target="http://ru.wikipedia.org/wiki/1810" TargetMode="External"/><Relationship Id="rId4" Type="http://schemas.openxmlformats.org/officeDocument/2006/relationships/hyperlink" Target="http://ru.wikipedia.org/wiki/1767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F%D1%83%D1%88%D0%BA%D0%B8%D0%BD,_%D0%90%D0%BB%D0%B5%D0%BA%D1%81%D0%B0%D0%BD%D0%B4%D1%80_%D0%A1%D0%B5%D1%80%D0%B3%D0%B5%D0%B5%D0%B2%D0%B8%D1%87" TargetMode="External"/><Relationship Id="rId2" Type="http://schemas.openxmlformats.org/officeDocument/2006/relationships/hyperlink" Target="http://ru.wikipedia.org/wiki/%D0%94%D0%B5%D0%BB%D1%8C%D0%B2%D0%B8%D0%B3,_%D0%90%D0%BD%D1%82%D0%BE%D0%BD_%D0%90%D0%BD%D1%82%D0%BE%D0%BD%D0%BE%D0%B2%D0%B8%D1%87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ru.wikipedia.org/wiki/%D0%A0%D0%BE%D0%BC%D0%B0%D0%BD%D1%82%D0%B8%D0%B7%D0%BC" TargetMode="External"/><Relationship Id="rId5" Type="http://schemas.openxmlformats.org/officeDocument/2006/relationships/hyperlink" Target="http://ru.wikipedia.org/wiki/%D0%9F%D0%BB%D0%B5%D1%82%D0%BD%D1%91%D0%B2,_%D0%9F%D1%91%D1%82%D1%80_%D0%90%D0%BB%D0%B5%D0%BA%D1%81%D0%B0%D0%BD%D0%B4%D1%80%D0%BE%D0%B2%D0%B8%D1%87" TargetMode="External"/><Relationship Id="rId4" Type="http://schemas.openxmlformats.org/officeDocument/2006/relationships/hyperlink" Target="http://ru.wikipedia.org/wiki/%D0%93%D0%BD%D0%B5%D0%B4%D0%B8%D1%87,_%D0%9D%D0%B8%D0%BA%D0%BE%D0%BB%D0%B0%D0%B9_%D0%98%D0%B2%D0%B0%D0%BD%D0%BE%D0%B2%D0%B8%D1%87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hyperlink" Target="http://images.yandex.ru/yandsearch?source=psearch&amp;text=%D0%B1%D0%B0%D1%80%D0%B0%D1%82%D1%8B%D0%BD%D1%81%D0%BA%D0%B8%D0%B9%20%D1%81%D1%82%D0%B8%D1%85%D0%B8&amp;pos=8&amp;rpt=simage&amp;lr=213&amp;uinfo=sw-899-sh-437-fw-765-fh-448-pd-1&amp;img_url=http%3A%2F%2Fj.livelib.ru%2Fboocover%2F1000484239%2Fs%2Fe587%2FE._A._Baratynskij__E._A._Baratynskij._Stihotvoreniya_i_poemy.gi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images.yandex.ru/yandsearch?source=psearch&amp;text=%D0%B1%D0%B0%D1%80%D0%B0%D1%82%D1%8B%D0%BD%D1%81%D0%BA%D0%B8%D0%B9%20%D1%81%D1%82%D0%B8%D1%85%D0%B8&amp;pos=27&amp;rpt=simage&amp;lr=213&amp;uinfo=sw-899-sh-437-fw-765-fh-448-pd-1&amp;img_url=http%3A%2F%2Fwww.konkurentov.net%2F_files%2F1%2F0%2F1001505748_jpg_thumb.gif" TargetMode="External"/><Relationship Id="rId5" Type="http://schemas.openxmlformats.org/officeDocument/2006/relationships/image" Target="../media/image5.jpeg"/><Relationship Id="rId4" Type="http://schemas.openxmlformats.org/officeDocument/2006/relationships/hyperlink" Target="http://images.yandex.ru/yandsearch?source=psearch&amp;text=%D0%B1%D0%B0%D1%80%D0%B0%D1%82%D1%8B%D0%BD%D1%81%D0%BA%D0%B8%D0%B9%20%D1%81%D1%82%D0%B8%D1%85%D0%B8&amp;pos=16&amp;rpt=simage&amp;lr=213&amp;uinfo=sw-899-sh-437-fw-765-fh-448-pd-1&amp;img_url=http%3A%2F%2Fs.bookmix.ru%2Fbooks%2F3%2F4%2F7%2Fthumbnails%2Ftn_E_A_Baratynskij_Stihotvoreniya_8347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images.yandex.ru/yandsearch?source=psearch&amp;uinfo=sw-899-sh-437-fw-765-fh-448-pd-1&amp;p=1&amp;text=%D0%B1%D0%B0%D1%80%D0%B0%D1%82%D1%8B%D0%BD%D1%81%D0%BA%D0%B8%D0%B9%20%D1%81%D1%82%D0%B8%D1%85%D0%B8&amp;pos=32&amp;lr=213&amp;rpt=simage&amp;img_url=http%3A%2F%2Fwww.proza.ru%2Fpics%2F2012%2F08%2F27%2F1402.jpg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//commons.wikimedia.org/wiki/File:Portrait_of_Alexander_Pushkin_(Orest_Kiprensky,_1827).PNG?uselang=ru" TargetMode="External"/><Relationship Id="rId2" Type="http://schemas.openxmlformats.org/officeDocument/2006/relationships/hyperlink" Target="http://ru.wikipedia.org/wiki/%C1%E0%F0%E0%F2%FB%ED%F1%EA%E8%E9,_%C5%E2%E3%E5%ED%E8%E9_%C0%E1%F0%E0%EC%EE%E2%E8%F7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Урок литературного чтения</a:t>
            </a:r>
            <a:br>
              <a:rPr lang="ru-RU" dirty="0" smtClean="0"/>
            </a:br>
            <a:r>
              <a:rPr lang="ru-RU" dirty="0" smtClean="0"/>
              <a:t>в 4 классе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4071942"/>
            <a:ext cx="6400800" cy="1752600"/>
          </a:xfrm>
        </p:spPr>
        <p:txBody>
          <a:bodyPr/>
          <a:lstStyle/>
          <a:p>
            <a:r>
              <a:rPr lang="ru-RU" dirty="0" smtClean="0"/>
              <a:t>Евгений Абрамович </a:t>
            </a:r>
          </a:p>
          <a:p>
            <a:r>
              <a:rPr lang="ru-RU" dirty="0" smtClean="0"/>
              <a:t>Баратынский</a:t>
            </a:r>
            <a:endParaRPr lang="ru-RU" dirty="0"/>
          </a:p>
        </p:txBody>
      </p:sp>
      <p:pic>
        <p:nvPicPr>
          <p:cNvPr id="12290" name="Picture 2" descr="http://bestintw.narod.ru/knigi/img/2206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 l="13158" t="9191" r="18420" b="15441"/>
          <a:stretch>
            <a:fillRect/>
          </a:stretch>
        </p:blipFill>
        <p:spPr bwMode="auto">
          <a:xfrm>
            <a:off x="928662" y="3357562"/>
            <a:ext cx="1857388" cy="29289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ile:E Baranynsky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857232"/>
            <a:ext cx="4152900" cy="570547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5715008" y="5643578"/>
            <a:ext cx="21852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/>
              <a:t>1800-1844</a:t>
            </a:r>
            <a:endParaRPr lang="ru-RU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16" y="785794"/>
            <a:ext cx="84296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Евгений Баратынский происходил из польского дворянского рода </a:t>
            </a:r>
            <a:r>
              <a:rPr lang="ru-RU" sz="3600" dirty="0" smtClean="0">
                <a:hlinkClick r:id="rId2" tooltip="Баратынские"/>
              </a:rPr>
              <a:t>Боратынских</a:t>
            </a:r>
            <a:r>
              <a:rPr lang="ru-RU" sz="3600" dirty="0" smtClean="0"/>
              <a:t>, в конце </a:t>
            </a:r>
            <a:r>
              <a:rPr lang="ru-RU" sz="3600" dirty="0" smtClean="0">
                <a:hlinkClick r:id="rId3" tooltip="XVII век"/>
              </a:rPr>
              <a:t>XVII века</a:t>
            </a:r>
            <a:r>
              <a:rPr lang="ru-RU" sz="3600" dirty="0" smtClean="0"/>
              <a:t> выехавшего в Россию. Отец — Абрам Андреевич Баратынский (</a:t>
            </a:r>
            <a:r>
              <a:rPr lang="ru-RU" sz="3600" dirty="0" smtClean="0">
                <a:hlinkClick r:id="rId4" tooltip="1767"/>
              </a:rPr>
              <a:t>1767</a:t>
            </a:r>
            <a:r>
              <a:rPr lang="ru-RU" sz="3600" dirty="0" smtClean="0"/>
              <a:t>—</a:t>
            </a:r>
            <a:r>
              <a:rPr lang="ru-RU" sz="3600" dirty="0" smtClean="0">
                <a:hlinkClick r:id="rId5" tooltip="1810"/>
              </a:rPr>
              <a:t>1810</a:t>
            </a:r>
            <a:r>
              <a:rPr lang="ru-RU" sz="3600" dirty="0" smtClean="0"/>
              <a:t>) генерал-лейтенант, состоял в свите императора </a:t>
            </a:r>
            <a:r>
              <a:rPr lang="ru-RU" sz="3600" dirty="0" smtClean="0">
                <a:hlinkClick r:id="rId6" tooltip="Павел I"/>
              </a:rPr>
              <a:t>Павла Первого</a:t>
            </a:r>
            <a:r>
              <a:rPr lang="ru-RU" sz="3600" dirty="0" smtClean="0"/>
              <a:t>, мать была фрейлиной императрицы </a:t>
            </a:r>
            <a:r>
              <a:rPr lang="ru-RU" sz="3600" dirty="0" smtClean="0">
                <a:hlinkClick r:id="rId7" tooltip="Мария Фёдоровна (жена Павла I)"/>
              </a:rPr>
              <a:t>Марии Фёдоровны</a:t>
            </a:r>
            <a:r>
              <a:rPr lang="ru-RU" sz="3600" dirty="0" smtClean="0"/>
              <a:t>.</a:t>
            </a:r>
            <a:endParaRPr lang="ru-RU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642918"/>
            <a:ext cx="850112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Баратынский начал писать стихи ещё юношей, живя в Петербурге и готовясь к поступлению в полк; в это время он сблизился с </a:t>
            </a:r>
            <a:r>
              <a:rPr lang="ru-RU" sz="3200" dirty="0" err="1" smtClean="0">
                <a:hlinkClick r:id="rId2" tooltip="Дельвиг, Антон Антонович"/>
              </a:rPr>
              <a:t>Дельвигом</a:t>
            </a:r>
            <a:r>
              <a:rPr lang="ru-RU" sz="3200" dirty="0" smtClean="0"/>
              <a:t>, </a:t>
            </a:r>
            <a:r>
              <a:rPr lang="ru-RU" sz="3200" dirty="0" smtClean="0">
                <a:hlinkClick r:id="rId3" tooltip="Пушкин, Александр Сергеевич"/>
              </a:rPr>
              <a:t>Пушкиным</a:t>
            </a:r>
            <a:r>
              <a:rPr lang="ru-RU" sz="3200" dirty="0" smtClean="0"/>
              <a:t>, </a:t>
            </a:r>
            <a:r>
              <a:rPr lang="ru-RU" sz="3200" dirty="0" err="1" smtClean="0">
                <a:hlinkClick r:id="rId4" tooltip="Гнедич, Николай Иванович"/>
              </a:rPr>
              <a:t>Гнедичем</a:t>
            </a:r>
            <a:r>
              <a:rPr lang="ru-RU" sz="3200" dirty="0" smtClean="0"/>
              <a:t>, </a:t>
            </a:r>
            <a:r>
              <a:rPr lang="ru-RU" sz="3200" dirty="0" smtClean="0">
                <a:hlinkClick r:id="rId5" tooltip="Плетнёв, Пётр Александрович"/>
              </a:rPr>
              <a:t>Плетнёвым</a:t>
            </a:r>
            <a:r>
              <a:rPr lang="ru-RU" sz="3200" dirty="0" smtClean="0"/>
              <a:t> и другими молодыми писателями, общество которых имело влияние на развитие и направление его таланта: своими лирическими произведениями он скоро занял видное место в числе поэтов пушкинского кружка, поэтов-«</a:t>
            </a:r>
            <a:r>
              <a:rPr lang="ru-RU" sz="3200" dirty="0" smtClean="0">
                <a:hlinkClick r:id="rId6" tooltip="Романтизм"/>
              </a:rPr>
              <a:t>романтиков</a:t>
            </a:r>
            <a:r>
              <a:rPr lang="ru-RU" sz="3200" dirty="0" smtClean="0"/>
              <a:t>».</a:t>
            </a:r>
            <a:endParaRPr lang="ru-RU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lell33.ucoz.ru/_ld/11/6207533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1000108"/>
            <a:ext cx="2600325" cy="3886201"/>
          </a:xfrm>
          <a:prstGeom prst="rect">
            <a:avLst/>
          </a:prstGeom>
          <a:noFill/>
        </p:spPr>
      </p:pic>
      <p:pic>
        <p:nvPicPr>
          <p:cNvPr id="15364" name="Picture 4" descr="http://s.bookmix.ru/books/3/4/7/E_A_Baratynskij_Stihotvoreniya_8347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285728"/>
            <a:ext cx="1905000" cy="2933701"/>
          </a:xfrm>
          <a:prstGeom prst="rect">
            <a:avLst/>
          </a:prstGeom>
          <a:noFill/>
        </p:spPr>
      </p:pic>
      <p:pic>
        <p:nvPicPr>
          <p:cNvPr id="15366" name="Picture 6" descr="http://www.propokupki.ru/_files/1/0/1001505748.jpg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15074" y="2643182"/>
            <a:ext cx="1905000" cy="2905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www.proza.ru/pics/2012/08/27/1402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427351"/>
            <a:ext cx="6756566" cy="50733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3571876"/>
            <a:ext cx="871540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Пушкин, высоко ценивший Баратынского, так сказал о нём: «Он у нас оригинален — ибо мыслит. Он был бы оригинален и везде, ибо мыслит по-своему, правильно и независимо, между тем как чувствует сильно и глубоко»</a:t>
            </a:r>
            <a:r>
              <a:rPr lang="ru-RU" sz="3200" baseline="30000" dirty="0" smtClean="0">
                <a:hlinkClick r:id="rId2"/>
              </a:rPr>
              <a:t>[</a:t>
            </a:r>
            <a:endParaRPr lang="ru-RU" sz="3200" dirty="0"/>
          </a:p>
        </p:txBody>
      </p:sp>
      <p:pic>
        <p:nvPicPr>
          <p:cNvPr id="16386" name="Picture 2" descr="Portrait of Alexander Pushkin (Orest Kiprensky, 1827).PN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43174" y="642918"/>
            <a:ext cx="2381250" cy="277177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21</TotalTime>
  <Words>105</Words>
  <Application>Microsoft Office PowerPoint</Application>
  <PresentationFormat>Экран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Урок литературного чтения в 4 классе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литературного чтения в 4 классе</dc:title>
  <dc:creator>Dell</dc:creator>
  <cp:lastModifiedBy>Dell</cp:lastModifiedBy>
  <cp:revision>3</cp:revision>
  <dcterms:created xsi:type="dcterms:W3CDTF">2013-10-19T18:09:56Z</dcterms:created>
  <dcterms:modified xsi:type="dcterms:W3CDTF">2013-10-19T18:31:08Z</dcterms:modified>
</cp:coreProperties>
</file>