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9" r:id="rId4"/>
    <p:sldId id="270" r:id="rId5"/>
    <p:sldId id="262" r:id="rId6"/>
    <p:sldId id="272" r:id="rId7"/>
    <p:sldId id="264" r:id="rId8"/>
    <p:sldId id="259" r:id="rId9"/>
    <p:sldId id="260" r:id="rId10"/>
    <p:sldId id="261" r:id="rId11"/>
    <p:sldId id="267" r:id="rId12"/>
    <p:sldId id="265" r:id="rId13"/>
    <p:sldId id="273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7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B4D10-09B2-4A9B-90B3-5A961CD0DA63}" type="datetimeFigureOut">
              <a:rPr lang="ru-RU" smtClean="0"/>
              <a:pPr/>
              <a:t>25.11.2011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3E3CA-71D2-4D23-BC25-7778F5B167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B4D10-09B2-4A9B-90B3-5A961CD0DA63}" type="datetimeFigureOut">
              <a:rPr lang="ru-RU" smtClean="0"/>
              <a:pPr/>
              <a:t>25.11.2011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3E3CA-71D2-4D23-BC25-7778F5B167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B4D10-09B2-4A9B-90B3-5A961CD0DA63}" type="datetimeFigureOut">
              <a:rPr lang="ru-RU" smtClean="0"/>
              <a:pPr/>
              <a:t>25.11.2011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3E3CA-71D2-4D23-BC25-7778F5B167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B4D10-09B2-4A9B-90B3-5A961CD0DA63}" type="datetimeFigureOut">
              <a:rPr lang="ru-RU" smtClean="0"/>
              <a:pPr/>
              <a:t>25.11.2011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3E3CA-71D2-4D23-BC25-7778F5B167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B4D10-09B2-4A9B-90B3-5A961CD0DA63}" type="datetimeFigureOut">
              <a:rPr lang="ru-RU" smtClean="0"/>
              <a:pPr/>
              <a:t>25.11.2011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3E3CA-71D2-4D23-BC25-7778F5B167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B4D10-09B2-4A9B-90B3-5A961CD0DA63}" type="datetimeFigureOut">
              <a:rPr lang="ru-RU" smtClean="0"/>
              <a:pPr/>
              <a:t>25.11.2011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3E3CA-71D2-4D23-BC25-7778F5B167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B4D10-09B2-4A9B-90B3-5A961CD0DA63}" type="datetimeFigureOut">
              <a:rPr lang="ru-RU" smtClean="0"/>
              <a:pPr/>
              <a:t>25.11.2011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3E3CA-71D2-4D23-BC25-7778F5B167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B4D10-09B2-4A9B-90B3-5A961CD0DA63}" type="datetimeFigureOut">
              <a:rPr lang="ru-RU" smtClean="0"/>
              <a:pPr/>
              <a:t>25.11.2011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3E3CA-71D2-4D23-BC25-7778F5B167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B4D10-09B2-4A9B-90B3-5A961CD0DA63}" type="datetimeFigureOut">
              <a:rPr lang="ru-RU" smtClean="0"/>
              <a:pPr/>
              <a:t>25.11.2011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3E3CA-71D2-4D23-BC25-7778F5B167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B4D10-09B2-4A9B-90B3-5A961CD0DA63}" type="datetimeFigureOut">
              <a:rPr lang="ru-RU" smtClean="0"/>
              <a:pPr/>
              <a:t>25.11.2011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3E3CA-71D2-4D23-BC25-7778F5B167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B4D10-09B2-4A9B-90B3-5A961CD0DA63}" type="datetimeFigureOut">
              <a:rPr lang="ru-RU" smtClean="0"/>
              <a:pPr/>
              <a:t>25.11.2011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3E3CA-71D2-4D23-BC25-7778F5B167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1B4D10-09B2-4A9B-90B3-5A961CD0DA63}" type="datetimeFigureOut">
              <a:rPr lang="ru-RU" smtClean="0"/>
              <a:pPr/>
              <a:t>25.11.2011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43E3CA-71D2-4D23-BC25-7778F5B1675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260648"/>
            <a:ext cx="7920880" cy="5760640"/>
          </a:xfrm>
        </p:spPr>
        <p:txBody>
          <a:bodyPr/>
          <a:lstStyle/>
          <a:p>
            <a:r>
              <a:rPr lang="ru-RU" dirty="0" err="1" smtClean="0"/>
              <a:t>Астрид</a:t>
            </a:r>
            <a:r>
              <a:rPr lang="ru-RU" dirty="0" smtClean="0"/>
              <a:t> Линдгрен</a:t>
            </a:r>
          </a:p>
          <a:p>
            <a:r>
              <a:rPr lang="ru-RU" dirty="0" smtClean="0"/>
              <a:t>«Малыш и </a:t>
            </a:r>
            <a:r>
              <a:rPr lang="ru-RU" dirty="0" err="1" smtClean="0"/>
              <a:t>Карлсон</a:t>
            </a:r>
            <a:r>
              <a:rPr lang="ru-RU" dirty="0" smtClean="0"/>
              <a:t>, который живёт на         крыше»</a:t>
            </a:r>
          </a:p>
        </p:txBody>
      </p:sp>
      <p:pic>
        <p:nvPicPr>
          <p:cNvPr id="7" name="Picture 2" descr="C:\Users\Здоренко\Desktop\фото жанна\москва\112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1988840"/>
            <a:ext cx="5472608" cy="46085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Здоренко\Desktop\фото жанна\москва\зве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1" y="908720"/>
            <a:ext cx="2448272" cy="4824536"/>
          </a:xfrm>
          <a:prstGeom prst="rect">
            <a:avLst/>
          </a:prstGeom>
          <a:noFill/>
        </p:spPr>
      </p:pic>
      <p:pic>
        <p:nvPicPr>
          <p:cNvPr id="6147" name="Picture 3" descr="C:\Users\Здоренко\Desktop\фото жанна\москва\иван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908720"/>
            <a:ext cx="2592288" cy="4752528"/>
          </a:xfrm>
          <a:prstGeom prst="rect">
            <a:avLst/>
          </a:prstGeom>
          <a:noFill/>
        </p:spPr>
      </p:pic>
      <p:pic>
        <p:nvPicPr>
          <p:cNvPr id="6148" name="Picture 4" descr="C:\Users\Здоренко\Desktop\фото жанна\москва\история про поросёнка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56176" y="908720"/>
            <a:ext cx="2376264" cy="47525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3608" y="620688"/>
            <a:ext cx="7416824" cy="5018112"/>
          </a:xfrm>
        </p:spPr>
        <p:txBody>
          <a:bodyPr/>
          <a:lstStyle/>
          <a:p>
            <a:r>
              <a:rPr lang="ru-RU" dirty="0" smtClean="0"/>
              <a:t>                   Раскрась картинку</a:t>
            </a:r>
            <a:endParaRPr lang="ru-RU" dirty="0"/>
          </a:p>
        </p:txBody>
      </p:sp>
      <p:pic>
        <p:nvPicPr>
          <p:cNvPr id="12290" name="Picture 2" descr="C:\Users\Здоренко\Desktop\фото жанна\москва\рис карлсона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484784"/>
            <a:ext cx="2664296" cy="39604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332656"/>
            <a:ext cx="7992888" cy="6120680"/>
          </a:xfrm>
        </p:spPr>
        <p:txBody>
          <a:bodyPr/>
          <a:lstStyle/>
          <a:p>
            <a:endParaRPr lang="ru-RU" dirty="0" smtClean="0"/>
          </a:p>
          <a:p>
            <a:r>
              <a:rPr lang="ru-RU" smtClean="0"/>
              <a:t>Продолжи фразу</a:t>
            </a:r>
            <a:endParaRPr lang="ru-RU" dirty="0" smtClean="0"/>
          </a:p>
          <a:p>
            <a:endParaRPr lang="ru-RU" dirty="0"/>
          </a:p>
          <a:p>
            <a:r>
              <a:rPr lang="ru-RU" dirty="0" smtClean="0"/>
              <a:t>Я </a:t>
            </a:r>
            <a:r>
              <a:rPr lang="ru-RU" dirty="0"/>
              <a:t>учился…. </a:t>
            </a:r>
          </a:p>
          <a:p>
            <a:r>
              <a:rPr lang="ru-RU" dirty="0"/>
              <a:t> Я научился…. </a:t>
            </a:r>
          </a:p>
          <a:p>
            <a:r>
              <a:rPr lang="ru-RU" dirty="0" smtClean="0"/>
              <a:t>Мне </a:t>
            </a:r>
            <a:r>
              <a:rPr lang="ru-RU" dirty="0"/>
              <a:t>было интересно…. </a:t>
            </a:r>
          </a:p>
          <a:p>
            <a:r>
              <a:rPr lang="ru-RU" dirty="0"/>
              <a:t>Мне было трудно….. </a:t>
            </a:r>
          </a:p>
          <a:p>
            <a:r>
              <a:rPr lang="ru-RU" dirty="0" smtClean="0"/>
              <a:t>Я </a:t>
            </a:r>
            <a:r>
              <a:rPr lang="ru-RU" dirty="0"/>
              <a:t>узнал…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dirty="0" smtClean="0"/>
              <a:t>СПАСИБО ЗА УРОК!</a:t>
            </a:r>
          </a:p>
          <a:p>
            <a:pPr algn="ctr"/>
            <a:endParaRPr lang="ru-RU" sz="6000" dirty="0"/>
          </a:p>
        </p:txBody>
      </p:sp>
      <p:pic>
        <p:nvPicPr>
          <p:cNvPr id="1028" name="Picture 4" descr="D:\Мои документы\аттест 11\Моя аттестация\Портфолио\cd74e60cfa36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05125" y="2636912"/>
            <a:ext cx="3333750" cy="3384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algn="ctr"/>
            <a:r>
              <a:rPr lang="ru-RU" i="1" dirty="0" smtClean="0"/>
              <a:t>Раздел </a:t>
            </a:r>
            <a:r>
              <a:rPr lang="en-US" i="1" dirty="0" smtClean="0"/>
              <a:t>II</a:t>
            </a:r>
            <a:endParaRPr lang="ru-RU" i="1" dirty="0" smtClean="0"/>
          </a:p>
          <a:p>
            <a:pPr algn="ctr"/>
            <a:r>
              <a:rPr lang="ru-RU" i="1" dirty="0" smtClean="0"/>
              <a:t>Сказочные человечки</a:t>
            </a:r>
          </a:p>
          <a:p>
            <a:pPr algn="ctr"/>
            <a:r>
              <a:rPr lang="ru-RU" i="1" dirty="0" smtClean="0"/>
              <a:t>Задание: Соотнеси название произведения и имя автора.</a:t>
            </a:r>
          </a:p>
          <a:p>
            <a:r>
              <a:rPr lang="ru-RU" sz="2400" b="1" i="1" dirty="0" err="1" smtClean="0"/>
              <a:t>Т.Янссон</a:t>
            </a:r>
            <a:r>
              <a:rPr lang="ru-RU" sz="2400" b="1" i="1" dirty="0" smtClean="0"/>
              <a:t>                                                             </a:t>
            </a:r>
            <a:r>
              <a:rPr lang="ru-RU" sz="2400" b="1" i="1" dirty="0" err="1" smtClean="0"/>
              <a:t>Винни-Пух</a:t>
            </a:r>
            <a:endParaRPr lang="ru-RU" sz="2400" b="1" i="1" dirty="0" smtClean="0"/>
          </a:p>
          <a:p>
            <a:r>
              <a:rPr lang="ru-RU" sz="2400" b="1" i="1" dirty="0" err="1" smtClean="0"/>
              <a:t>Дж.Р.Р.Толкин</a:t>
            </a:r>
            <a:r>
              <a:rPr lang="ru-RU" sz="2400" b="1" i="1" dirty="0" smtClean="0"/>
              <a:t>                                          Шляпа Волшебника</a:t>
            </a:r>
          </a:p>
          <a:p>
            <a:r>
              <a:rPr lang="ru-RU" sz="2400" b="1" i="1" dirty="0" err="1" smtClean="0"/>
              <a:t>А.Милн</a:t>
            </a:r>
            <a:r>
              <a:rPr lang="ru-RU" sz="2400" b="1" i="1" dirty="0" smtClean="0"/>
              <a:t>                                                                   </a:t>
            </a:r>
            <a:r>
              <a:rPr lang="ru-RU" sz="2400" b="1" i="1" dirty="0" err="1" smtClean="0"/>
              <a:t>Хоббит</a:t>
            </a:r>
            <a:endParaRPr lang="ru-RU" sz="2400" b="1" i="1" dirty="0" smtClean="0"/>
          </a:p>
          <a:p>
            <a:r>
              <a:rPr lang="ru-RU" sz="2400" b="1" i="1" dirty="0" smtClean="0"/>
              <a:t>А.Толстой               </a:t>
            </a:r>
            <a:r>
              <a:rPr lang="ru-RU" sz="2000" b="1" i="1" dirty="0" smtClean="0"/>
              <a:t>Золотой ключик или Приключения  Буратино</a:t>
            </a:r>
          </a:p>
          <a:p>
            <a:r>
              <a:rPr lang="ru-RU" sz="2400" b="1" i="1" dirty="0" err="1" smtClean="0"/>
              <a:t>Дж.Родари</a:t>
            </a:r>
            <a:r>
              <a:rPr lang="ru-RU" sz="2400" b="1" i="1" dirty="0" smtClean="0"/>
              <a:t>             </a:t>
            </a:r>
            <a:r>
              <a:rPr lang="ru-RU" sz="2000" b="1" i="1" dirty="0" smtClean="0"/>
              <a:t>Малыш и </a:t>
            </a:r>
            <a:r>
              <a:rPr lang="ru-RU" sz="2000" b="1" i="1" dirty="0" err="1" smtClean="0"/>
              <a:t>Карлсон</a:t>
            </a:r>
            <a:r>
              <a:rPr lang="ru-RU" sz="2000" b="1" i="1" dirty="0" smtClean="0"/>
              <a:t>, который живёт на крыше</a:t>
            </a:r>
          </a:p>
          <a:p>
            <a:r>
              <a:rPr lang="ru-RU" sz="2400" b="1" i="1" dirty="0" smtClean="0"/>
              <a:t>А.Линдгрен                                   Приключения </a:t>
            </a:r>
            <a:r>
              <a:rPr lang="ru-RU" sz="2400" b="1" i="1" dirty="0" err="1" smtClean="0"/>
              <a:t>Чиполлино</a:t>
            </a:r>
            <a:r>
              <a:rPr lang="ru-RU" sz="2400" b="1" i="1" dirty="0" smtClean="0"/>
              <a:t>      </a:t>
            </a:r>
            <a:endParaRPr lang="ru-RU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algn="ctr"/>
            <a:r>
              <a:rPr lang="ru-RU" dirty="0" smtClean="0"/>
              <a:t>Жанр произведения</a:t>
            </a:r>
          </a:p>
          <a:p>
            <a:endParaRPr lang="ru-RU" dirty="0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55576" y="1397000"/>
          <a:ext cx="7776864" cy="43362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3585"/>
                <a:gridCol w="3873279"/>
              </a:tblGrid>
              <a:tr h="700325">
                <a:tc>
                  <a:txBody>
                    <a:bodyPr/>
                    <a:lstStyle/>
                    <a:p>
                      <a:r>
                        <a:rPr lang="ru-RU" dirty="0" smtClean="0"/>
                        <a:t>Сказка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Сказочная повесть</a:t>
                      </a:r>
                      <a:endParaRPr lang="ru-RU" dirty="0"/>
                    </a:p>
                  </a:txBody>
                  <a:tcPr/>
                </a:tc>
              </a:tr>
              <a:tr h="1208779">
                <a:tc>
                  <a:txBody>
                    <a:bodyPr/>
                    <a:lstStyle/>
                    <a:p>
                      <a:r>
                        <a:rPr lang="ru-RU" dirty="0" smtClean="0"/>
                        <a:t>Небольшое произведение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Крупнообъёмное</a:t>
                      </a:r>
                      <a:r>
                        <a:rPr lang="ru-RU" dirty="0" smtClean="0"/>
                        <a:t> произведение</a:t>
                      </a:r>
                      <a:endParaRPr lang="ru-RU" dirty="0"/>
                    </a:p>
                  </a:txBody>
                  <a:tcPr/>
                </a:tc>
              </a:tr>
              <a:tr h="1726828">
                <a:tc>
                  <a:txBody>
                    <a:bodyPr/>
                    <a:lstStyle/>
                    <a:p>
                      <a:r>
                        <a:rPr lang="ru-RU" dirty="0" smtClean="0"/>
                        <a:t>Героев</a:t>
                      </a:r>
                      <a:r>
                        <a:rPr lang="ru-RU" baseline="0" dirty="0" smtClean="0"/>
                        <a:t> немного</a:t>
                      </a:r>
                      <a:endParaRPr lang="ru-RU" dirty="0" smtClean="0"/>
                    </a:p>
                    <a:p>
                      <a:r>
                        <a:rPr lang="ru-RU" dirty="0" smtClean="0"/>
                        <a:t>Характеры героев однообразны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Много героев</a:t>
                      </a:r>
                    </a:p>
                    <a:p>
                      <a:r>
                        <a:rPr lang="ru-RU" dirty="0" smtClean="0"/>
                        <a:t>Характеры героев сложны и разнообразны</a:t>
                      </a:r>
                      <a:endParaRPr lang="ru-RU" dirty="0"/>
                    </a:p>
                  </a:txBody>
                  <a:tcPr/>
                </a:tc>
              </a:tr>
              <a:tr h="700325">
                <a:tc>
                  <a:txBody>
                    <a:bodyPr/>
                    <a:lstStyle/>
                    <a:p>
                      <a:r>
                        <a:rPr lang="ru-RU" dirty="0" smtClean="0"/>
                        <a:t>Одна тема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Несколько тем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Здоренко\Desktop\фото жанна\москва\линдгрен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1" y="476250"/>
            <a:ext cx="4210531" cy="59769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548680"/>
            <a:ext cx="7776864" cy="5976664"/>
          </a:xfrm>
        </p:spPr>
        <p:txBody>
          <a:bodyPr>
            <a:normAutofit/>
          </a:bodyPr>
          <a:lstStyle/>
          <a:p>
            <a:r>
              <a:rPr lang="ru-RU" sz="2000" dirty="0" err="1" smtClean="0"/>
              <a:t>Астрид</a:t>
            </a:r>
            <a:r>
              <a:rPr lang="ru-RU" sz="2000" dirty="0" smtClean="0"/>
              <a:t> Анна </a:t>
            </a:r>
            <a:r>
              <a:rPr lang="ru-RU" sz="2000" dirty="0" err="1" smtClean="0"/>
              <a:t>Эмилия</a:t>
            </a:r>
            <a:r>
              <a:rPr lang="ru-RU" sz="2000" dirty="0" smtClean="0"/>
              <a:t> Линдгрен (14 ноября 1907-28 января 2002)</a:t>
            </a:r>
          </a:p>
          <a:p>
            <a:r>
              <a:rPr lang="ru-RU" sz="1600" dirty="0" smtClean="0"/>
              <a:t>Шведская писательница, автор ряда всемирно известных книг для детей. Нести детям утешение, помогать преодолевать трудные ситуации-эти задачи стали главными в  её творчестве.</a:t>
            </a:r>
            <a:endParaRPr lang="ru-RU" sz="1600" dirty="0"/>
          </a:p>
        </p:txBody>
      </p:sp>
      <p:pic>
        <p:nvPicPr>
          <p:cNvPr id="7170" name="Picture 2" descr="C:\Users\Здоренко\Desktop\фото жанна\москва\линд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5" y="2132855"/>
            <a:ext cx="3456383" cy="417646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r>
              <a:rPr lang="ru-RU" dirty="0" smtClean="0"/>
              <a:t>Рассказ о героях по плану:</a:t>
            </a:r>
          </a:p>
          <a:p>
            <a:endParaRPr lang="ru-RU" dirty="0" smtClean="0"/>
          </a:p>
          <a:p>
            <a:r>
              <a:rPr lang="ru-RU" dirty="0" smtClean="0"/>
              <a:t>1.Возраст.</a:t>
            </a:r>
          </a:p>
          <a:p>
            <a:r>
              <a:rPr lang="ru-RU" dirty="0" smtClean="0"/>
              <a:t>2. Внешние данные</a:t>
            </a:r>
          </a:p>
          <a:p>
            <a:r>
              <a:rPr lang="ru-RU" dirty="0" smtClean="0"/>
              <a:t>3.Интересы и особенные черты героя.</a:t>
            </a:r>
          </a:p>
          <a:p>
            <a:r>
              <a:rPr lang="ru-RU" dirty="0" smtClean="0"/>
              <a:t>4. Поведение и поступки героя.</a:t>
            </a:r>
          </a:p>
          <a:p>
            <a:r>
              <a:rPr lang="ru-RU" dirty="0" smtClean="0"/>
              <a:t>5.Отношение к Малышу.</a:t>
            </a:r>
          </a:p>
          <a:p>
            <a:r>
              <a:rPr lang="ru-RU" dirty="0" smtClean="0"/>
              <a:t>6.Собственное отношение к герою.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Анатолий Савченко-</a:t>
            </a:r>
            <a:br>
              <a:rPr lang="ru-RU" dirty="0" smtClean="0"/>
            </a:br>
            <a:r>
              <a:rPr lang="ru-RU" dirty="0" smtClean="0"/>
              <a:t>художник-мультипликатор</a:t>
            </a:r>
            <a:endParaRPr lang="ru-RU" dirty="0"/>
          </a:p>
        </p:txBody>
      </p:sp>
      <p:pic>
        <p:nvPicPr>
          <p:cNvPr id="9218" name="Picture 2" descr="C:\Users\Здоренко\Desktop\фото жанна\москва\сав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132856"/>
            <a:ext cx="3024336" cy="3921299"/>
          </a:xfrm>
          <a:prstGeom prst="rect">
            <a:avLst/>
          </a:prstGeom>
          <a:noFill/>
        </p:spPr>
      </p:pic>
      <p:pic>
        <p:nvPicPr>
          <p:cNvPr id="5" name="Picture 2" descr="C:\Users\Здоренко\Desktop\фото жанна\москва\савченко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2060848"/>
            <a:ext cx="2736304" cy="39604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Здоренко\Desktop\фото жанна\москва\0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1" y="980729"/>
            <a:ext cx="2592287" cy="4896544"/>
          </a:xfrm>
          <a:prstGeom prst="rect">
            <a:avLst/>
          </a:prstGeom>
          <a:noFill/>
        </p:spPr>
      </p:pic>
      <p:pic>
        <p:nvPicPr>
          <p:cNvPr id="4100" name="Picture 4" descr="C:\Users\Здоренко\Desktop\фото жанна\москва\все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1920" y="980728"/>
            <a:ext cx="2592288" cy="4896544"/>
          </a:xfrm>
          <a:prstGeom prst="rect">
            <a:avLst/>
          </a:prstGeom>
          <a:noFill/>
        </p:spPr>
      </p:pic>
      <p:pic>
        <p:nvPicPr>
          <p:cNvPr id="8" name="Picture 3" descr="C:\Users\Здоренко\Desktop\фото жанна\москва\хрюшка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04248" y="980728"/>
            <a:ext cx="2160240" cy="48245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Здоренко\Desktop\фото жанна\москва\гуси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836712"/>
            <a:ext cx="2736304" cy="5256584"/>
          </a:xfrm>
          <a:prstGeom prst="rect">
            <a:avLst/>
          </a:prstGeom>
          <a:noFill/>
        </p:spPr>
      </p:pic>
      <p:pic>
        <p:nvPicPr>
          <p:cNvPr id="5123" name="Picture 3" descr="C:\Users\Здоренко\Desktop\фото жанна\москва\дед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764704"/>
            <a:ext cx="2376264" cy="5256584"/>
          </a:xfrm>
          <a:prstGeom prst="rect">
            <a:avLst/>
          </a:prstGeom>
          <a:noFill/>
        </p:spPr>
      </p:pic>
      <p:pic>
        <p:nvPicPr>
          <p:cNvPr id="5124" name="Picture 4" descr="C:\Users\Здоренко\Desktop\фото жанна\москва\з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56176" y="764704"/>
            <a:ext cx="2376264" cy="51845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175</Words>
  <Application>Microsoft Office PowerPoint</Application>
  <PresentationFormat>Экран (4:3)</PresentationFormat>
  <Paragraphs>43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Анатолий Савченко- художник-мультипликатор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Здоренко</dc:creator>
  <cp:lastModifiedBy>Здоренко</cp:lastModifiedBy>
  <cp:revision>11</cp:revision>
  <dcterms:created xsi:type="dcterms:W3CDTF">2011-11-07T15:31:27Z</dcterms:created>
  <dcterms:modified xsi:type="dcterms:W3CDTF">2011-11-25T18:20:27Z</dcterms:modified>
</cp:coreProperties>
</file>