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102" y="-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F7898A-8280-4ECF-A714-0E5F92298A18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4049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4D979E-1CF9-4099-B40B-5D863DF3E13C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7670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2336C4-5717-48AC-91AB-FE2AF8DB0C22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3397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703353-F7A7-459E-84C7-75D39B682212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3285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7760C1-F27C-489B-9DF5-7E0E380A24EB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930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1E5BB4-37FE-459B-9378-6A9C2058B8C8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183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3A5A82-7819-4739-8D8C-E3D1AA56DFE2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314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275622-9149-49EC-B688-95D4ADA2DC82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224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22C1A9-EC0A-4EF6-9564-B74A19570727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059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6E0158-3435-4031-8833-B0A644526CE3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023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0E79D2-6C0D-4E35-AAE8-D26C2A58066E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3517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D389D75-A49E-49F2-A61F-3E875850B45D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762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5400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В.Д.Берестов</a:t>
            </a:r>
            <a:r>
              <a:rPr lang="ru-RU" sz="54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«Верблюжонок».</a:t>
            </a:r>
            <a:endParaRPr lang="ru-RU" sz="5400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99074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вал 6"/>
          <p:cNvSpPr/>
          <p:nvPr/>
        </p:nvSpPr>
        <p:spPr>
          <a:xfrm>
            <a:off x="2555776" y="2060848"/>
            <a:ext cx="2376264" cy="2232248"/>
          </a:xfrm>
          <a:prstGeom prst="ellipse">
            <a:avLst/>
          </a:prstGeom>
          <a:pattFill prst="lgConfetti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844824"/>
            <a:ext cx="2304256" cy="23042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287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20185" y="2060848"/>
            <a:ext cx="654958" cy="8042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2807804" y="2318963"/>
            <a:ext cx="1872208" cy="1716018"/>
          </a:xfrm>
          <a:prstGeom prst="ellipse">
            <a:avLst/>
          </a:prstGeom>
          <a:pattFill prst="divot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4680012" y="1678149"/>
            <a:ext cx="81945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b="1" dirty="0" err="1" smtClean="0">
                <a:latin typeface="Calibri"/>
                <a:cs typeface="Calibri"/>
              </a:rPr>
              <a:t>ʼʼ</a:t>
            </a:r>
            <a:endParaRPr lang="ru-RU" sz="96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499467" y="2774841"/>
            <a:ext cx="654958" cy="8042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</a:t>
            </a:r>
            <a:endParaRPr lang="ru-RU" sz="115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Содержимое 3" descr="окно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88224" y="1678149"/>
            <a:ext cx="2062582" cy="2820172"/>
          </a:xfrm>
        </p:spPr>
      </p:pic>
      <p:sp>
        <p:nvSpPr>
          <p:cNvPr id="11" name="TextBox 10"/>
          <p:cNvSpPr txBox="1"/>
          <p:nvPr/>
        </p:nvSpPr>
        <p:spPr>
          <a:xfrm>
            <a:off x="6732240" y="4471248"/>
            <a:ext cx="15953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1 3 4 2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2499833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2952328"/>
          </a:xfrm>
        </p:spPr>
        <p:txBody>
          <a:bodyPr/>
          <a:lstStyle/>
          <a:p>
            <a:r>
              <a:rPr lang="ru-RU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Валентин Дмитриевич Берестов</a:t>
            </a:r>
            <a:br>
              <a:rPr lang="ru-RU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</a:br>
            <a:r>
              <a:rPr lang="ru-RU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(1928-1998)</a:t>
            </a:r>
            <a:br>
              <a:rPr lang="ru-RU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</a:br>
            <a:endParaRPr lang="ru-RU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23248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8671" y="3212976"/>
            <a:ext cx="140987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00B0F0"/>
                </a:solidFill>
              </a:rPr>
              <a:t>вер</a:t>
            </a:r>
            <a:endParaRPr lang="ru-RU" sz="5400" b="1" dirty="0">
              <a:solidFill>
                <a:srgbClr val="00B0F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78831" y="2060848"/>
            <a:ext cx="99738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00B0F0"/>
                </a:solidFill>
              </a:rPr>
              <a:t>ба</a:t>
            </a:r>
            <a:endParaRPr lang="ru-RU" sz="5400" b="1" dirty="0">
              <a:solidFill>
                <a:srgbClr val="00B0F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42114" y="3212976"/>
            <a:ext cx="141096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00B0F0"/>
                </a:solidFill>
              </a:rPr>
              <a:t>ран</a:t>
            </a:r>
            <a:endParaRPr lang="ru-RU" sz="5400" b="1" dirty="0">
              <a:solidFill>
                <a:srgbClr val="00B0F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0" y="2060848"/>
            <a:ext cx="9156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00B0F0"/>
                </a:solidFill>
              </a:rPr>
              <a:t>ка</a:t>
            </a:r>
            <a:endParaRPr lang="ru-RU" sz="5400" b="1" dirty="0">
              <a:solidFill>
                <a:srgbClr val="00B0F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81873" y="3212976"/>
            <a:ext cx="99738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00B0F0"/>
                </a:solidFill>
              </a:rPr>
              <a:t>ба</a:t>
            </a:r>
            <a:endParaRPr lang="ru-RU" sz="5400" b="1" dirty="0">
              <a:solidFill>
                <a:srgbClr val="00B0F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75283" y="2060848"/>
            <a:ext cx="13564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err="1" smtClean="0">
                <a:solidFill>
                  <a:srgbClr val="00B0F0"/>
                </a:solidFill>
              </a:rPr>
              <a:t>чок</a:t>
            </a:r>
            <a:endParaRPr lang="ru-RU" sz="5400" b="1" dirty="0">
              <a:solidFill>
                <a:srgbClr val="00B0F0"/>
              </a:solidFill>
            </a:endParaRPr>
          </a:p>
        </p:txBody>
      </p:sp>
      <p:cxnSp>
        <p:nvCxnSpPr>
          <p:cNvPr id="11" name="Прямая со стрелкой 10"/>
          <p:cNvCxnSpPr>
            <a:stCxn id="4" idx="0"/>
            <a:endCxn id="5" idx="1"/>
          </p:cNvCxnSpPr>
          <p:nvPr/>
        </p:nvCxnSpPr>
        <p:spPr>
          <a:xfrm flipV="1">
            <a:off x="1043608" y="2522513"/>
            <a:ext cx="735223" cy="690463"/>
          </a:xfrm>
          <a:prstGeom prst="straightConnector1">
            <a:avLst/>
          </a:prstGeom>
          <a:ln w="412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5" idx="3"/>
            <a:endCxn id="6" idx="0"/>
          </p:cNvCxnSpPr>
          <p:nvPr/>
        </p:nvCxnSpPr>
        <p:spPr>
          <a:xfrm>
            <a:off x="2776220" y="2522513"/>
            <a:ext cx="871376" cy="690463"/>
          </a:xfrm>
          <a:prstGeom prst="straightConnector1">
            <a:avLst/>
          </a:prstGeom>
          <a:ln w="412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endCxn id="7" idx="1"/>
          </p:cNvCxnSpPr>
          <p:nvPr/>
        </p:nvCxnSpPr>
        <p:spPr>
          <a:xfrm flipV="1">
            <a:off x="3647051" y="2522513"/>
            <a:ext cx="924949" cy="690464"/>
          </a:xfrm>
          <a:prstGeom prst="straightConnector1">
            <a:avLst/>
          </a:prstGeom>
          <a:ln w="412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7" idx="3"/>
          </p:cNvCxnSpPr>
          <p:nvPr/>
        </p:nvCxnSpPr>
        <p:spPr>
          <a:xfrm>
            <a:off x="5487635" y="2522513"/>
            <a:ext cx="1316613" cy="690463"/>
          </a:xfrm>
          <a:prstGeom prst="straightConnector1">
            <a:avLst/>
          </a:prstGeom>
          <a:ln w="412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endCxn id="9" idx="1"/>
          </p:cNvCxnSpPr>
          <p:nvPr/>
        </p:nvCxnSpPr>
        <p:spPr>
          <a:xfrm flipV="1">
            <a:off x="6804248" y="2522513"/>
            <a:ext cx="371035" cy="690464"/>
          </a:xfrm>
          <a:prstGeom prst="straightConnector1">
            <a:avLst/>
          </a:prstGeom>
          <a:ln w="412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6780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62841" y="867460"/>
            <a:ext cx="17764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err="1" smtClean="0">
                <a:solidFill>
                  <a:srgbClr val="C00000"/>
                </a:solidFill>
              </a:rPr>
              <a:t>красов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67097" y="867460"/>
            <a:ext cx="7745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Не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95959" y="1497212"/>
            <a:ext cx="9925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лик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21347" y="1513791"/>
            <a:ext cx="12554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пена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81210" y="2143543"/>
            <a:ext cx="10220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том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21347" y="2160122"/>
            <a:ext cx="12012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вата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87944" y="2785797"/>
            <a:ext cx="10086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бар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21347" y="2806453"/>
            <a:ext cx="12378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соки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81210" y="3318014"/>
            <a:ext cx="12840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err="1" smtClean="0">
                <a:solidFill>
                  <a:srgbClr val="C00000"/>
                </a:solidFill>
              </a:rPr>
              <a:t>апол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521347" y="3318014"/>
            <a:ext cx="12298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err="1" smtClean="0">
                <a:solidFill>
                  <a:srgbClr val="C00000"/>
                </a:solidFill>
              </a:rPr>
              <a:t>итна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04512" y="3964345"/>
            <a:ext cx="10374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боб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521347" y="3964345"/>
            <a:ext cx="11686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уста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90346" y="4569382"/>
            <a:ext cx="10038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err="1" smtClean="0">
                <a:solidFill>
                  <a:srgbClr val="C00000"/>
                </a:solidFill>
              </a:rPr>
              <a:t>пиа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335784" y="4608394"/>
            <a:ext cx="17110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err="1" smtClean="0">
                <a:solidFill>
                  <a:srgbClr val="C00000"/>
                </a:solidFill>
              </a:rPr>
              <a:t>актсин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443659" y="5213888"/>
            <a:ext cx="14148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гроза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589345" y="5193168"/>
            <a:ext cx="1032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ров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039289" y="867460"/>
            <a:ext cx="51488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</a:rPr>
              <a:t>+</a:t>
            </a:r>
            <a:endParaRPr lang="ru-RU" sz="4400" b="1" dirty="0">
              <a:solidFill>
                <a:srgbClr val="0070C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781846" y="1497212"/>
            <a:ext cx="51488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</a:rPr>
              <a:t>+</a:t>
            </a:r>
            <a:endParaRPr lang="ru-RU" sz="4400" b="1" dirty="0">
              <a:solidFill>
                <a:srgbClr val="0070C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777917" y="2081987"/>
            <a:ext cx="51488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</a:rPr>
              <a:t>+</a:t>
            </a:r>
            <a:endParaRPr lang="ru-RU" sz="4400" b="1" dirty="0">
              <a:solidFill>
                <a:srgbClr val="0070C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781845" y="2724241"/>
            <a:ext cx="51488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</a:rPr>
              <a:t>+</a:t>
            </a:r>
            <a:endParaRPr lang="ru-RU" sz="4400" b="1" dirty="0">
              <a:solidFill>
                <a:srgbClr val="0070C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824471" y="3318014"/>
            <a:ext cx="51488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</a:rPr>
              <a:t>+</a:t>
            </a:r>
            <a:endParaRPr lang="ru-RU" sz="4400" b="1" dirty="0">
              <a:solidFill>
                <a:srgbClr val="0070C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777916" y="3902789"/>
            <a:ext cx="51488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</a:rPr>
              <a:t>+</a:t>
            </a:r>
            <a:endParaRPr lang="ru-RU" sz="4400" b="1" dirty="0">
              <a:solidFill>
                <a:srgbClr val="0070C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601027" y="4608394"/>
            <a:ext cx="51488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</a:rPr>
              <a:t>+</a:t>
            </a:r>
            <a:endParaRPr lang="ru-RU" sz="4400" b="1" dirty="0">
              <a:solidFill>
                <a:srgbClr val="0070C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934246" y="5193168"/>
            <a:ext cx="51488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</a:rPr>
              <a:t>+</a:t>
            </a:r>
            <a:endParaRPr lang="ru-RU" sz="4400" b="1" dirty="0">
              <a:solidFill>
                <a:srgbClr val="0070C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465195" y="867459"/>
            <a:ext cx="51488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</a:rPr>
              <a:t>=</a:t>
            </a:r>
            <a:endParaRPr lang="ru-RU" sz="4400" b="1" dirty="0">
              <a:solidFill>
                <a:srgbClr val="0070C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722637" y="1498431"/>
            <a:ext cx="51488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</a:rPr>
              <a:t>=</a:t>
            </a:r>
            <a:endParaRPr lang="ru-RU" sz="4400" b="1" dirty="0">
              <a:solidFill>
                <a:srgbClr val="0070C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696310" y="2160122"/>
            <a:ext cx="51488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</a:rPr>
              <a:t>=</a:t>
            </a:r>
            <a:endParaRPr lang="ru-RU" sz="4400" b="1" dirty="0">
              <a:solidFill>
                <a:srgbClr val="0070C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747225" y="2783206"/>
            <a:ext cx="51488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</a:rPr>
              <a:t>=</a:t>
            </a:r>
            <a:endParaRPr lang="ru-RU" sz="4400" b="1" dirty="0">
              <a:solidFill>
                <a:srgbClr val="0070C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823647" y="3316526"/>
            <a:ext cx="51488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</a:rPr>
              <a:t>=</a:t>
            </a:r>
            <a:endParaRPr lang="ru-RU" sz="4400" b="1" dirty="0">
              <a:solidFill>
                <a:srgbClr val="0070C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712310" y="3964345"/>
            <a:ext cx="51488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</a:rPr>
              <a:t>=</a:t>
            </a:r>
            <a:endParaRPr lang="ru-RU" sz="4400" b="1" dirty="0">
              <a:solidFill>
                <a:srgbClr val="0070C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068364" y="4605803"/>
            <a:ext cx="51488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</a:rPr>
              <a:t>=</a:t>
            </a:r>
            <a:endParaRPr lang="ru-RU" sz="4400" b="1" dirty="0">
              <a:solidFill>
                <a:srgbClr val="0070C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810922" y="5193168"/>
            <a:ext cx="51488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</a:rPr>
              <a:t>=</a:t>
            </a:r>
            <a:endParaRPr lang="ru-RU" sz="4400" b="1" dirty="0">
              <a:solidFill>
                <a:srgbClr val="0070C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046830" y="867460"/>
            <a:ext cx="23663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Некрасов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467786" y="1513791"/>
            <a:ext cx="20633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пеликан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343096" y="2143543"/>
            <a:ext cx="20326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автомат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338532" y="2806453"/>
            <a:ext cx="20496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абрикос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467786" y="3318013"/>
            <a:ext cx="23346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антилопа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375094" y="3959472"/>
            <a:ext cx="20214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суббота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635899" y="4667357"/>
            <a:ext cx="25362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пианистка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375094" y="5213888"/>
            <a:ext cx="22684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разговор</a:t>
            </a:r>
            <a:endParaRPr lang="ru-RU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0253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indent="0" algn="ctr">
              <a:buNone/>
            </a:pPr>
            <a:r>
              <a:rPr lang="ru-RU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Закидывая</a:t>
            </a:r>
          </a:p>
          <a:p>
            <a:pPr marL="0" indent="0" algn="ctr">
              <a:buNone/>
            </a:pPr>
            <a:r>
              <a:rPr lang="ru-RU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Верблюжонок</a:t>
            </a:r>
          </a:p>
          <a:p>
            <a:pPr marL="0" indent="0" algn="ctr">
              <a:buNone/>
            </a:pPr>
            <a:r>
              <a:rPr lang="ru-RU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Копытце </a:t>
            </a:r>
            <a:endParaRPr lang="ru-RU" sz="7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035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>
              <a:buNone/>
            </a:pPr>
            <a:r>
              <a:rPr lang="ru-RU" sz="4000" dirty="0" smtClean="0"/>
              <a:t>        В полу было жарко. Мы охали долго-долго, пока увидали лис и сало. Нас ждали в соли. Тётя Луна и дядя Соня были нам рады. Мы хорошо провыли лото. Ловили рыбу на руку, или ватрушки на моду. Кувыркались на лугу в сани. А потом поохали в</a:t>
            </a:r>
          </a:p>
          <a:p>
            <a:pPr marL="0" indent="0">
              <a:buNone/>
            </a:pPr>
            <a:r>
              <a:rPr lang="ru-RU" sz="4000" dirty="0"/>
              <a:t> </a:t>
            </a:r>
            <a:r>
              <a:rPr lang="ru-RU" sz="4000" dirty="0" smtClean="0"/>
              <a:t>                       </a:t>
            </a:r>
            <a:r>
              <a:rPr lang="ru-RU" sz="4000" dirty="0" smtClean="0"/>
              <a:t>город.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751873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амка8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Тема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122</Words>
  <Application>Microsoft Office PowerPoint</Application>
  <PresentationFormat>Экран (4:3)</PresentationFormat>
  <Paragraphs>58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рамка8</vt:lpstr>
      <vt:lpstr>В.Д.Берестов «Верблюжонок».</vt:lpstr>
      <vt:lpstr>Презентация PowerPoint</vt:lpstr>
      <vt:lpstr>Валентин Дмитриевич Берестов (1928-1998)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В.Д.Берестов «Верблюжонок».</dc:title>
  <dc:creator>Пользователь</dc:creator>
  <cp:lastModifiedBy>Пользователь</cp:lastModifiedBy>
  <cp:revision>6</cp:revision>
  <dcterms:created xsi:type="dcterms:W3CDTF">2013-02-25T15:10:13Z</dcterms:created>
  <dcterms:modified xsi:type="dcterms:W3CDTF">2013-02-25T16:03:49Z</dcterms:modified>
</cp:coreProperties>
</file>