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30C6B-D2A3-46A9-9B8A-4C4B2CDE40A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7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86D26-93AF-430F-9555-25EA34BA9D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2842A-0FE2-4647-B0BD-50EA65AFE6E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4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CC41B-D715-43EB-9103-86B2BBB050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7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C5C90-8DF0-4B03-A299-8ED3D4A09B9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4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00278-CAD0-43B3-BA94-44540A6B46F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5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B5C39-922C-4202-8F8B-F562AF88F13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2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50F91-17CB-4FB2-B0FA-9DE217B287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1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ED9C9-68A1-40DE-87B4-096AD54C267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9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20AB2-05F8-49E9-AE64-6B049E3D832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7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767E3-A1A2-4935-86CC-B2C26FA6ECF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2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9847F0-8AE4-48DC-A6F9-6DC0F87B433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ЗАКОНЫ ДОКУЧНОЙ СКАЗКИ.</a:t>
            </a:r>
            <a:b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«СКАЗКА ПРО БЕЛОГО БЫЧКА»</a:t>
            </a:r>
          </a:p>
        </p:txBody>
      </p:sp>
    </p:spTree>
    <p:extLst>
      <p:ext uri="{BB962C8B-B14F-4D97-AF65-F5344CB8AC3E}">
        <p14:creationId xmlns:p14="http://schemas.microsoft.com/office/powerpoint/2010/main" val="4433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Заклинание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dirty="0"/>
              <a:t>Шлеп-шлеп-шлеп,</a:t>
            </a:r>
          </a:p>
          <a:p>
            <a:pPr marL="0" indent="0" algn="ctr">
              <a:buNone/>
            </a:pPr>
            <a:r>
              <a:rPr lang="ru-RU" sz="4000" dirty="0"/>
              <a:t>Хлоп-хлоп-хлоп,</a:t>
            </a:r>
          </a:p>
          <a:p>
            <a:pPr marL="0" indent="0" algn="ctr">
              <a:buNone/>
            </a:pPr>
            <a:r>
              <a:rPr lang="ru-RU" sz="4000" dirty="0"/>
              <a:t>Стук-стук-стук,</a:t>
            </a:r>
          </a:p>
          <a:p>
            <a:pPr marL="0" indent="0" algn="ctr">
              <a:buNone/>
            </a:pPr>
            <a:r>
              <a:rPr lang="ru-RU" sz="4000" dirty="0"/>
              <a:t>Топ-топ-топ.</a:t>
            </a:r>
          </a:p>
          <a:p>
            <a:pPr marL="0" indent="0" algn="ctr">
              <a:buNone/>
            </a:pPr>
            <a:r>
              <a:rPr lang="ru-RU" sz="4000" dirty="0"/>
              <a:t>Не хотим мы здесь сидеть,</a:t>
            </a:r>
          </a:p>
          <a:p>
            <a:pPr marL="0" indent="0" algn="ctr">
              <a:buNone/>
            </a:pPr>
            <a:r>
              <a:rPr lang="ru-RU" sz="4000" dirty="0"/>
              <a:t>Хотим в огороды полететь.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31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12464" r="5889" b="29813"/>
          <a:stretch/>
        </p:blipFill>
        <p:spPr>
          <a:xfrm>
            <a:off x="2987824" y="681014"/>
            <a:ext cx="2388870" cy="20116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Дуга 4"/>
          <p:cNvSpPr/>
          <p:nvPr/>
        </p:nvSpPr>
        <p:spPr>
          <a:xfrm rot="8566455">
            <a:off x="3640164" y="980481"/>
            <a:ext cx="1363735" cy="1109571"/>
          </a:xfrm>
          <a:prstGeom prst="arc">
            <a:avLst>
              <a:gd name="adj1" fmla="val 16200000"/>
              <a:gd name="adj2" fmla="val 676590"/>
            </a:avLst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847346" y="1482410"/>
            <a:ext cx="228600" cy="297876"/>
          </a:xfrm>
          <a:prstGeom prst="flowChartConnector">
            <a:avLst/>
          </a:prstGeom>
          <a:gradFill>
            <a:gsLst>
              <a:gs pos="74000">
                <a:srgbClr val="0A128C"/>
              </a:gs>
              <a:gs pos="10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427984" y="1538728"/>
            <a:ext cx="228600" cy="297876"/>
          </a:xfrm>
          <a:prstGeom prst="flowChartConnector">
            <a:avLst/>
          </a:prstGeom>
          <a:gradFill>
            <a:gsLst>
              <a:gs pos="74000">
                <a:srgbClr val="0A128C"/>
              </a:gs>
              <a:gs pos="10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12464" r="5889" b="29813"/>
          <a:stretch/>
        </p:blipFill>
        <p:spPr bwMode="auto">
          <a:xfrm>
            <a:off x="5708378" y="3208865"/>
            <a:ext cx="2388870" cy="2011680"/>
          </a:xfrm>
          <a:prstGeom prst="ellipse">
            <a:avLst/>
          </a:prstGeom>
          <a:noFill/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Дуга 8"/>
          <p:cNvSpPr/>
          <p:nvPr/>
        </p:nvSpPr>
        <p:spPr>
          <a:xfrm rot="8566455">
            <a:off x="6360718" y="3508332"/>
            <a:ext cx="1363735" cy="1109571"/>
          </a:xfrm>
          <a:prstGeom prst="arc">
            <a:avLst>
              <a:gd name="adj1" fmla="val 16200000"/>
              <a:gd name="adj2" fmla="val 676590"/>
            </a:avLst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567900" y="4010261"/>
            <a:ext cx="228600" cy="297876"/>
          </a:xfrm>
          <a:prstGeom prst="flowChartConnector">
            <a:avLst/>
          </a:prstGeom>
          <a:gradFill>
            <a:gsLst>
              <a:gs pos="74000">
                <a:srgbClr val="0A128C"/>
              </a:gs>
              <a:gs pos="10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7148538" y="4066579"/>
            <a:ext cx="228600" cy="297876"/>
          </a:xfrm>
          <a:prstGeom prst="flowChartConnector">
            <a:avLst/>
          </a:prstGeom>
          <a:gradFill>
            <a:gsLst>
              <a:gs pos="74000">
                <a:srgbClr val="0A128C"/>
              </a:gs>
              <a:gs pos="10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12464" r="5889" b="29813"/>
          <a:stretch/>
        </p:blipFill>
        <p:spPr bwMode="auto">
          <a:xfrm>
            <a:off x="1331640" y="3208866"/>
            <a:ext cx="2388870" cy="2011680"/>
          </a:xfrm>
          <a:prstGeom prst="ellipse">
            <a:avLst/>
          </a:prstGeom>
          <a:noFill/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Дуга 12"/>
          <p:cNvSpPr/>
          <p:nvPr/>
        </p:nvSpPr>
        <p:spPr>
          <a:xfrm rot="8566455">
            <a:off x="1983980" y="3508333"/>
            <a:ext cx="1363735" cy="1109571"/>
          </a:xfrm>
          <a:prstGeom prst="arc">
            <a:avLst>
              <a:gd name="adj1" fmla="val 16200000"/>
              <a:gd name="adj2" fmla="val 676590"/>
            </a:avLst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191162" y="4010262"/>
            <a:ext cx="228600" cy="297876"/>
          </a:xfrm>
          <a:prstGeom prst="flowChartConnector">
            <a:avLst/>
          </a:prstGeom>
          <a:gradFill>
            <a:gsLst>
              <a:gs pos="74000">
                <a:srgbClr val="0A128C"/>
              </a:gs>
              <a:gs pos="10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771800" y="4066580"/>
            <a:ext cx="228600" cy="297876"/>
          </a:xfrm>
          <a:prstGeom prst="flowChartConnector">
            <a:avLst/>
          </a:prstGeom>
          <a:gradFill>
            <a:gsLst>
              <a:gs pos="74000">
                <a:srgbClr val="0A128C"/>
              </a:gs>
              <a:gs pos="10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уговая стрелка 15"/>
          <p:cNvSpPr/>
          <p:nvPr/>
        </p:nvSpPr>
        <p:spPr>
          <a:xfrm rot="2779190">
            <a:off x="4932863" y="1430052"/>
            <a:ext cx="2213941" cy="1961232"/>
          </a:xfrm>
          <a:prstGeom prst="circularArrow">
            <a:avLst>
              <a:gd name="adj1" fmla="val 12500"/>
              <a:gd name="adj2" fmla="val 903297"/>
              <a:gd name="adj3" fmla="val 20457681"/>
              <a:gd name="adj4" fmla="val 11810360"/>
              <a:gd name="adj5" fmla="val 1250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руговая стрелка 16"/>
          <p:cNvSpPr/>
          <p:nvPr/>
        </p:nvSpPr>
        <p:spPr>
          <a:xfrm rot="10599879">
            <a:off x="3549613" y="3559641"/>
            <a:ext cx="2213941" cy="1961232"/>
          </a:xfrm>
          <a:prstGeom prst="circularArrow">
            <a:avLst>
              <a:gd name="adj1" fmla="val 12500"/>
              <a:gd name="adj2" fmla="val 903297"/>
              <a:gd name="adj3" fmla="val 20457681"/>
              <a:gd name="adj4" fmla="val 11810360"/>
              <a:gd name="adj5" fmla="val 1250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овая стрелка 17"/>
          <p:cNvSpPr/>
          <p:nvPr/>
        </p:nvSpPr>
        <p:spPr>
          <a:xfrm rot="17995670">
            <a:off x="1312792" y="1408904"/>
            <a:ext cx="2213941" cy="1961232"/>
          </a:xfrm>
          <a:prstGeom prst="circularArrow">
            <a:avLst>
              <a:gd name="adj1" fmla="val 12500"/>
              <a:gd name="adj2" fmla="val 903297"/>
              <a:gd name="adj3" fmla="val 20457681"/>
              <a:gd name="adj4" fmla="val 11810360"/>
              <a:gd name="adj5" fmla="val 1250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40160" y="260648"/>
            <a:ext cx="7632848" cy="6264696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4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Буквы вычеркни скорей</a:t>
            </a:r>
          </a:p>
          <a:p>
            <a:pPr marL="0" indent="0" algn="ctr">
              <a:buNone/>
            </a:pPr>
            <a:r>
              <a:rPr lang="ru-RU" dirty="0"/>
              <a:t>Те, которые два раза</a:t>
            </a:r>
          </a:p>
          <a:p>
            <a:pPr marL="0" indent="0" algn="ctr">
              <a:buNone/>
            </a:pPr>
            <a:r>
              <a:rPr lang="ru-RU" dirty="0"/>
              <a:t>Встретишь на строке моей,</a:t>
            </a:r>
          </a:p>
          <a:p>
            <a:pPr marL="0" indent="0" algn="ctr">
              <a:buNone/>
            </a:pPr>
            <a:r>
              <a:rPr lang="ru-RU" dirty="0"/>
              <a:t>И тогда прочесть ты сможешь</a:t>
            </a:r>
          </a:p>
          <a:p>
            <a:pPr marL="0" indent="0" algn="ctr">
              <a:buNone/>
            </a:pPr>
            <a:r>
              <a:rPr lang="ru-RU" dirty="0"/>
              <a:t>И в ответе сообщить,</a:t>
            </a:r>
          </a:p>
          <a:p>
            <a:pPr marL="0" indent="0" algn="ctr">
              <a:buNone/>
            </a:pPr>
            <a:r>
              <a:rPr lang="ru-RU" dirty="0"/>
              <a:t>В чем секрет докучных сказок,</a:t>
            </a:r>
          </a:p>
          <a:p>
            <a:pPr marL="0" indent="0" algn="ctr">
              <a:buNone/>
            </a:pPr>
            <a:r>
              <a:rPr lang="ru-RU" dirty="0"/>
              <a:t>Знак на грядке объяснить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А Ю К А Р Б Ю У Г Б</a:t>
            </a:r>
          </a:p>
          <a:p>
            <a:pPr marL="0" indent="0" algn="ctr">
              <a:buNone/>
            </a:pPr>
            <a:r>
              <a:rPr lang="ru-RU" b="1" dirty="0" smtClean="0"/>
              <a:t>       В </a:t>
            </a:r>
            <a:r>
              <a:rPr lang="ru-RU" b="1" dirty="0"/>
              <a:t>К Д </a:t>
            </a:r>
            <a:r>
              <a:rPr lang="ru-RU" b="1" dirty="0" err="1"/>
              <a:t>Д</a:t>
            </a:r>
            <a:r>
              <a:rPr lang="ru-RU" b="1" dirty="0"/>
              <a:t> А В Ж Р Г У Ж С Г Е И Л И 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49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78522"/>
      </p:ext>
    </p:extLst>
  </p:cSld>
  <p:clrMapOvr>
    <a:masterClrMapping/>
  </p:clrMapOvr>
</p:sld>
</file>

<file path=ppt/theme/theme1.xml><?xml version="1.0" encoding="utf-8"?>
<a:theme xmlns:a="http://schemas.openxmlformats.org/drawingml/2006/main" name="розовая рамк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88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розовая рамка</vt:lpstr>
      <vt:lpstr>ЗАКОНЫ ДОКУЧНОЙ СКАЗКИ. «СКАЗКА ПРО БЕЛОГО БЫЧКА»</vt:lpstr>
      <vt:lpstr>Заклинание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ДОКУЧНОЙ СКАЗКИ. «СКАЗКА ПРО БЕЛОГО БЫЧКА»</dc:title>
  <dc:creator>Пользователь</dc:creator>
  <cp:lastModifiedBy>Пользователь</cp:lastModifiedBy>
  <cp:revision>4</cp:revision>
  <dcterms:created xsi:type="dcterms:W3CDTF">2013-03-18T18:40:21Z</dcterms:created>
  <dcterms:modified xsi:type="dcterms:W3CDTF">2013-03-18T19:30:27Z</dcterms:modified>
</cp:coreProperties>
</file>