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3" r:id="rId5"/>
    <p:sldId id="264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Г. Х. Андерсен «Ель»</a:t>
            </a:r>
            <a:endParaRPr lang="ru-RU" sz="4000" dirty="0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Выполнила: Ёлгина Елена Степановна, «Русская гимназия полного дня», декабрь 2012 г.</a:t>
            </a:r>
            <a:endParaRPr lang="ru-RU" sz="1800" dirty="0"/>
          </a:p>
        </p:txBody>
      </p:sp>
      <p:pic>
        <p:nvPicPr>
          <p:cNvPr id="4098" name="Picture 2" descr="http://t2.gstatic.com/images?q=tbn:ANd9GcSdPGZlICcwSaOcpa0yY1U4rlPOT-Nc7Tgso6mw_98ArNaHkKJz7-WZnhvh9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568" y="606508"/>
            <a:ext cx="5257696" cy="3938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И.Шишкин «Сосновый лес»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http://www.world-art.ru/painting/img/5000/877/1.jpg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http://www.world-art.ru/painting/img/5000/877/1.jpg</a:t>
            </a:r>
            <a:endParaRPr lang="ru-RU" dirty="0"/>
          </a:p>
        </p:txBody>
      </p:sp>
      <p:pic>
        <p:nvPicPr>
          <p:cNvPr id="1026" name="Picture 2" descr="Сосновый ле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1476" y="1628800"/>
            <a:ext cx="6410250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В.И. Суриков«Утро стрелецкой казни» (боярыня Морозова сидит на дровнях)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://www.stihi.ru/pics/2010/01/11/69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053" y="1268760"/>
            <a:ext cx="8181176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Египет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Страна на карте мира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Пирамиды – визитная карточка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http://www.nemiga.info/karta/mira/rossiya-i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249488"/>
            <a:ext cx="4608511" cy="4608512"/>
          </a:xfrm>
          <a:prstGeom prst="rect">
            <a:avLst/>
          </a:prstGeom>
          <a:noFill/>
        </p:spPr>
      </p:pic>
      <p:pic>
        <p:nvPicPr>
          <p:cNvPr id="17412" name="Picture 4" descr="http://visarun.net/uploads/posts/2011-03/1299155919_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708920"/>
            <a:ext cx="433783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Мачты корабля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Строение корабл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44824"/>
            <a:ext cx="5964514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Талер – серебряная монета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кадка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upload.wikimedia.org/wikipedia/ru/thumb/1/12/Talers.ru.jpg/300px-Talers.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20888"/>
            <a:ext cx="2857500" cy="2933701"/>
          </a:xfrm>
          <a:prstGeom prst="rect">
            <a:avLst/>
          </a:prstGeom>
          <a:noFill/>
        </p:spPr>
      </p:pic>
      <p:pic>
        <p:nvPicPr>
          <p:cNvPr id="2052" name="Picture 4" descr="http://www.e1.ru/articles/images/010/351/10351/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852936"/>
            <a:ext cx="285750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Сусальное золото – тончайшие листы золота, используемые в декорировании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encrypted-tbn3.gstatic.com/images?q=tbn:ANd9GcQuzwA8Z7rNvKR4TMNiAoptImuWmrBUCGY4b6uFqNmGxov45m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509120"/>
            <a:ext cx="2676525" cy="1714500"/>
          </a:xfrm>
          <a:prstGeom prst="rect">
            <a:avLst/>
          </a:prstGeom>
          <a:noFill/>
        </p:spPr>
      </p:pic>
      <p:pic>
        <p:nvPicPr>
          <p:cNvPr id="1028" name="Picture 4" descr="сусальным золото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9916" y="1988840"/>
            <a:ext cx="3850263" cy="3744416"/>
          </a:xfrm>
          <a:prstGeom prst="rect">
            <a:avLst/>
          </a:prstGeom>
          <a:noFill/>
        </p:spPr>
      </p:pic>
      <p:pic>
        <p:nvPicPr>
          <p:cNvPr id="1030" name="Picture 6" descr="http://www.susalka.ru/images/random/kupo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1484784"/>
            <a:ext cx="1885950" cy="2914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Связка растопок, печка.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482" name="AutoShape 2" descr="data:image/jpeg;base64,/9j/4AAQSkZJRgABAQAAAQABAAD/2wCEAAkGBhMSERUTExQWFRUWGRwaGBgYGBofGhsaGiAcHBoaHhkaGyYeGhojHRwXHy8gIycpLCwsHR4xNTAqNSYrLCkBCQoKDgwOGg8PGiwkHyQsLCwvLDQsLCwsLCwsLCwsLCwsLCwsLCwsLCwsLCwsLCwsLCwsLCwsLCwsLCwsLCwsLP/AABEIAKgBLAMBIgACEQEDEQH/xAAcAAACAwEBAQEAAAAAAAAAAAAFBgMEBwIAAQj/xABGEAABAgQEAwUGBQMCBAMJAAABAhEAAwQhBRIxQQZRYRMicYGRBzKhscHRFEJS4fAjYnIVM4KS0vEWg6IXJENEU1SywuL/xAAZAQADAQEBAAAAAAAAAAAAAAABAgMEAAX/xAAsEQACAgICAgIBAgUFAAAAAAAAAQIRAyESMUFREyJhFJEEMoGh4UJxscHR/9oADAMBAAIRAxEAPwComkWog5crXEMFIrtpXfCTtoLdYFprCoNm+8V51auUmyCpPNO3lGLHhUe2GEFBUgh/p4SwBfxiKpolWtbnAynxxEwjOkPsdRBGRVuXBDPbKfnygvBHwVx5OGqR2lBALuOVoHTKhpwc2bSDKMWlZmUxbzj7NnSphfIkDmB9om8Gik83KLixa4vUTLQiUpnIcbkbxboJclMgAGw15vBSbg6X7RklhoVEKboNIHVVLTA2zyzuSHR6j6xN4p1RgnjlLZ9pJMlZKQXPKAnFUpaTLlpLJzXD/D4wSl4HOCjNkrRN2ADp/b4xTxeVPUuTL7NRmBaVKWUnIlr3O4joYnF2yuLFWvY3UOColhPdzLYOVX1i8jh1JSCWJvZr2+kXZeKSUJBWpOY3IF/k8fKvieR2ZCHzbHL94SOJu2zY3GKpIXUYQhJUtUtLZXB87xHilGhErtZIIH6NbncdIKVfFCFSsvZ3bUkfAAPCzX8STMmRCUjZ2+9oPwZG6EyLFONPsH4lUlckslSphsAkEl/Lyjuk4Kq1yQuZJIWkWBUkK/5X16Qa9n1EqZMXOX3shyoANsxuS2jgN5npGkJw/uuVd7RrH1OpMaIYaVGZYYpbMHxuiCAErPfOqWYjxEAplChJda7HQRsvGXCaapBIAE5F0q3I1KTzB25QiSeEO3ASZiVNoQklvE2aDH6mhYsdaQr1+FoUhKkkgjaIUyitSQpJIFhD9O4QEpKQpaS9gSCx+MRy+Gii4yrIBJ730g82kN8eOwXJxmagdlIJQAOTxDVzboAUZqlHvv1hjp8tOlZUgKUtNraHlCVhOFLE1a1baX5wqaeyrfoM4+vsJAIUnO9k8h/HhZmYoFMWdcEUpk9s81RWHul/SL8nA5S86u7LSkWvckwyaithalPoU6vtFqCQlyeQgnhHDlWZoDqlgh3J+Gsfa6SE5O8UNqR0uSNzHFPjgEqYVzlLC86BKIOcOnuzMzZQAToC7iK22tEKSl9mF1SBKCwqcqY2t+652Be557QV4EwNNVOUSnLKlgFQ0zEuw6CxeM/oKvIp1uoEh3N8rupupjWPZfisqaJoQkSyT7ruWvlv4fIxOScSilyWhy/0yQU5OyQUsxGUN8oRuMfZkchmUbgpv2Tv45DqD0MPM1GVTuYtSDCxZJ6PzxhuJz5C82Yuqxf94u4piQCRfMpWoaNB9ovBiFD8SgM5aYBzNgr1sfKEPCMIIUbEr0Q4JF3238oZtdsffHRSwUgHtEoKpgJYEWh0wHCUTJapmQdoSc3T9oW5wXTFRqpiUqOktDdp0dP5B1U3gYE4hxLOmpMtH9KUdUpJv/mrVXhp0gSxyn0zI4ybod8VUgBKVTpQli4OdNvIFz5CA65dPMQ4JKf1FBSD4KUU/CAWEYJOUoKRLBtZUwd3xCSLwXl4XNMwpUFTFpHdJ+nIaQvGMdJh4wj2DK/huXLdZmFSbMhCXUX5k91P/q8IGrxICyJMtKRspIWrxKlanwAHQQQXPmyJ39ZCkoJ90xZnUImHOggJO0XUmu9luCkria+MJkkEpTm5EHvBuR38DFCZREOUl+twfMbGBGH45dnyE7bP8ng7SYkvOymUk+AUPDnCWGqBE+hkzXcZFjcWPiRoYCVmCVEglYBmy/1I1HijX0eHCuwpKu9LLH9J+nKKsqeUnKqxGx/loNgoTZPEEg6nvDbr8IZaHEErlgg9C3OA/F2ASZyioAIWQ+YWL9djCTJrZ1IspLlJ2ex6g7RSm1aFtdM1immHN3lGySf55RHiNKgZSgqzncG3Vxz/AHhWwLiRM0sT3mNjrp8dtIL0yJk1YSnX+fCJt+0Nwrph7DJ4SGSMupJDXO5PM6R3VTAsXLjz+cQDDzLFzfeI6RKpkxEsfmUB4dYdk0gcaOet+xQuYkbgX8xtEVZVTqcAzpSkA6FSSB66GNSRRBCQiWGA+mpO5JiWpwJKpRQrvpUO8ksxBvp4/tCb8FLXkyA4wF3sIp12IJCdi/W0U+NqCZh9R2aVFUlYzSydcrsQT+pOj+B3hUqK5zY22H7RVO0BpI3L2TVaFU56Ti7/AOKW9bQ2Tp5zE31b0jEfZdximmnqlzS0uc1ybBQ0cnQFzfwjbxJzElSreG8Sla0HXZXxGrKZRmN3kpV6pDiEHhji+lTKef8A01ElyASCXvo+W/TzjQKxSUoUVkJQEkknRgLk9GEYTQ4lJWZndJC5iylIOgUS2z6c4m07srCmqZrPEGIJWkSUgEr3OgSL5jz0a3WAsiUpCnNwza7+PKJcMmkISFsMqQACQ+XYPuI+1ExizP8ADwhdinE9Vzs4HmecC5uFSlgkgpO5TZ26aQQAJuWL9fhFcquwGurD+WgUGwNV8ISlTO0fy0vztHX+nTQghUnP/jf5XEGUSlZ2AJbXpFmpqBL12+f7QWPGTMn4nqQZoSEsUC4Or2tARK7xrmJpkVKf60pKyNDoof8AEC7dIp/+yOXNAUmauSVaJUM/ro3g5jRHJFKmQnCTdmfS6zPKEoozFGYpULEZmcH9Qs46mL/DGOLopwmN4+EccR8Oz8PmhCzZQdK06KA8dCHuOsCZtWtbBSiptAesUpSX4EUnF77P0thOKSqqQmdLLpUPMHcHqIHY1xAJOjBtVKIAHqbmMewDi+fShpZQgN3hl961iQ+o5hjzgVieLzaheaYoqOz7eAFh5RneOT0aEorbH/Hva2pSTLlpSoMxJDIPlqb+A6QnVXGlbNGXt1gfpQco8O6BbpEOD8Lzqg90ADckgf8AeGmj4cRIVLTkzTFaudB4R0pQhrtgt9LQoysHWRnW7H1P1MNWFYbTSU51JzTBcZhbyGkF6rCpS/8Ac7ige6p/3ilPw91AJUDzV08Ik8vJbGilGNyVBCTUJnK7dLgp1B0aKOK8QZZktUhN1WVBCjpWllCmyKNjpAqsw1ctQWcqkA7a/CJR4tmRrFOVJi5xLUTp005wW/LygIRMQWY/GHmvVPJB/DkoOhNo4OD5+9MZCjty+Eao5VFUNJwiq5FQzp1OGmJE1D++OXUbQXwvihIQz50vbmByPPxgacTBcv5QOqKdCjmSQhR5aHxH2ijgmUUmadTYwlSQtLmzv/31iaoqJE0ZiopI32/7eMZZhfEU2lXYBSCe8g+6fA7GGedxNSVFpJXJmKaykm/MDK7n6QriwppMuY/LSA6VpWlmcaPyfR+kJWKUucd3vf2/aDqOFV/mmdkDqLuehTo/jBjBKGVTl0p7+y1XV5EjujwAikdKiclbEnA+DKiYsEvIQL5lWU39qdT4lhD9KpU0ozIK1sO9o56izOOWkUK/EVlShmLK5Pt15wJVjig4Sc6QBcaXFx0YwspehlDWxlm8byC4XmDAd4JJSbkMQO8k20YxLw/xPT/ikNMcl/yqAHIlwLPveM1rasFRO56tHeGY+qSQUhJGYZ0kA5kjZyHD3FoEk2tDR43s/TNFN1IuWtfwiGlmErI5E28fP9oCYBjAVIlrQp0qS4J5H7QwskJzgHMXGzQIy5ISSpmY+23CwqlEwD/am/8ApXb55fSMREbp7X8VSiiCFjMqdMACXayO8Tbrl9Yw+dPBDBISPj6m8Ux9Amuj4FiGzAPabV0iBLQRMQNEzXLf4kEKA6O0J0HOD8H/ABFSAoOhAzLfRhoPMsPWGlSVsEW26Q5S8YrsVS08iXTW7ksZQvxJJUQPFoMyMGkSilKVOE8hvyJOkTy6ZaRcgjkBZuQG0cKUdmbdtvSPPlkbNqxpaLPaoO4fdvn47XjsJy63GxZz5RQmnNqVDqCXHgYsUk9Q7qzmI0UNx1H1gRnQJQ9Eql6tqeesSUlEVBim255x9/DublhrAfiDj+TTns0nOobJ28dgekWW+iNey/8AjBKXMIa7Bz1sB6OYTsf4pTMmdwgAFnOltdNIo4xxkmdKLDvqOjFkNoQdzeE8q9Ypjxt7kHJkUdRNY4MqRVz0uLShmLaEuyRyLkv5RotQBl1YxlHsYq2nz0HeWkj/AIVf/wBRpa3J1HhE8n1dHJ8tid7U8OK6TtCP9pQU/wDkyVB+VwfKMeSpo3jj+YkYbOCvzFCR1JUk8uQO0ZThuFyVi+Z32v8AK421imKajHYrxub0BqWUtZ7oJjRuFOAEBp1QkrGoQdCeo5fOI5eDTJSEqlSc/jy89TEy+J6uX78hfkHHwhJzc1S0h5R4Ku2FanDZonGYlIbYNoOVospS68ykZTzhdT7SgPeSR0IIizL9osg6/GIvD+CTdhKdh47XM+ZGrG8QzsOZlyhcm/hyiE8c06txHcrjSnJbMLB4HBiyjyVMsVFMpR0IYW5RPIpShN77tFA8bU+5AixI4tpphZKgTygfER+BHc2vnTe6UZUj1iunCV3udYsjiOR+oP4xXqOJUBTOPWDwQVgSdirh3A1VO94y5QLtnUXcaOEgkPzgxL9mQYZ6hROVyEoDP0JU5HiAYM43jppE5lJeXoFJS9+RO3jCov2hz1jLIklX9ygT8E/eNv2fRQOS+DKSWO92kzmVlg3gkDeOllCAE0yUyUD3lJSxPidX13gTU8QTxLR2wCVEEqANtdwC40Fokocbldi0wJyrK0lb94ZUpskMdMyfjCuysVewhMxEDW5P5j56chAediylEl+YP3+UBqjFsxKRfkT+0V8yg4UQk7gXLeAuPOO2MEKjHVy0ksxux/nhr4wP/wDE+dyod43cbneKKjMnHIgLmDYBLn4QfwT2b1k0FXYAAbzFhIHikOqH4pLYnJt6FOZPUovzjxp5v6F/8pjX6PhdNJLAsVfmUkNfpbSKtTVKQrKSQ456jfXpC/L6QVjvdgngDjRdKjsp0lapTkpUkd4E6gv7yfiI1ek4ppjJzdoydgWcdGBLHoLxlUzHwFlKrh7vy2+kd/6rLXoQm9tfjeJSu7SK8Y1TC2PpRXTu0mpJSnuoSSWCfLc6m/LlC7i3s1zd6mUAP0KPyV94M01cE+6rXcfURdk4msDZQ5BvkAIVSlHphcE0ZPieCT6dWWbLUg7OLHwIsYc/ZpKHZVB/NmQD/iAT83huTiKZndLF7gcvD9rxUwzh9SJxmyPcUCJktYZxsUk9X1h8mRyg4snjioSsIJcggk5SzW0+0QA69I9OqChWRjb1H80iTtM7AJL+HPpGM007B03OVAAeml/4IvYbJUWKwzc/r949U1SKdlqWATqCfj5dfWEjGONZ8xakyEq7Mb3BVzNtByh4Y3Lo6c0kNXFGNIkylSwtllw6WzJ+xL/XaMvxVMlJyy86jYlaiL2uAAOe7xPMTUzUkBCsruW573N4rysGmqu3qRG7HFQXZjm3LwDwY6XKIZwz3HhBun4UWosVAfzq0GF8Akpzqmk23byAuYd5IryIsUn4KXs94hTSVYUv3FgoUeTsQfUCNyRJzhKg4Cg7GxvGNSOCpQDqUsjoofaG+kxWZKkCSJisgDAkjMBowUbtGfK4y2i0ItKmScZ1gnKFOlsssuTzU30f4wLoMKAKbem5/nwieWmUGGZupUTz5dYmwuXMqZvZILAPmUNk8xu5jPxk9GpZIxjoJzqvshckAekdyq9Kk58zp5wdl4RKQMuTP1Wcx09IH8R8P5qdYlJSlRH5Q3mw3h3H0YZX2DJsimmHvBCj1AisrhKhVfIjyipSYAJtMkOUTUFiS9/uIpng6aZmVFSbB1Pp4CEU0vNE1ljdMsyeEKJ19xJvaLcrguhKA6EvzgZ/p/aKmS055a0p1fuv4wNqOEa1MntBOJIDkA28oom35NLjrSGRPB9CC2VPrE6+DqNBCilKSNDpCJh1Opc1KVzFp8S1/GL/ABjVKCRLXMVZIYBr8rw/F3Vi/Hqw1W02FywSooJB2N38oGzK6hUXRKWQLe6YQKSkXNmBCElSlFgBrBtcupplGSteQpOmYbxR40tXsXG78aNZw+UFI/qDMlY90spJB6HUR3N4dlEMnNLTyQQzf4m/xhbw7HKgJS8mctLa5AlvIgekWJ3GASoImBaCdAUl/jY+Rh+RNwdkmK+zgzboqkqDiypZHxSuBGK+zWpKEy5YlEIzF+0Zytn1SH0G8NdHWhSQpIJ8gPhFiXVcw39x0D+sJKW7Hi3VCDScCrkAKnpSR+kFwTycH4QwyZCDLMtMpIB0SAAkjmpmfwMFMQ/qgha0lBYuFAehJ1hVrqvs1ZZQUsD82ax5efNolybZZLWwmxkhgZYYWSgWc/4iLeFYjMAKlEEG3n6wAp5NVPIStXZy9wP48GFYchLJzrAA/L99om5b7K/Gq6CEzElLXlAA3LixGmvKEfjXFUZMqSRMStgx0A1+bQWq+G0zP/mJ3UKU/po0VE+zuQSHqJuY79mn55oeLjdtiODSpIQ01j736mJDUHqHh4q/ZTLYZasJP96NX00VFRPsonf/AHMgj/zP+nXp8Y0fJD2Q4yXgAU+IqAZ7c9/O8EZeKEnKLm2/p57ROfZ/UoUEpVKmKOwK3e9gCi/O0HMC9m9ZLqpMybLQEJWFKAWCRl7wJT4iBcXtD7Q8cOcO9jKDsZpDqUdj+keEWVySF5i5Ytbnt84JyF902Y3Pj6wPnKBNufx2jNNasKeyIUCJiTmAzEEO1wTuIzqZV1MudMkrmF0KYZBlcWYh3Nwx+EajSgX5xl2N4gJtdOKdArK+o7oCfSxvAitFIvZYnYVLmyzqqYQQM6jrz8dfWBsnhiaE2lFXUkN84v09UdLltTyB06N1izUV6crFlAu4IHoxg7WkU/oAl4VOlDMUgDqofIExHTTzf+mPLV99/pBpPBapye1koKH0Cj3TvZ7j4iAVSiZTKyzULSrzZuhdlCKLZNv0W0TC9kgPraIpuKTFEh7CwYfSK8rE0kMRaIJFQkqcEt/PGGURHIuorFDdvv4ExGZ5USx18Iqzp4bqPXzjmXNa7+cMkLYQmrLMbef0eNB9n1IE0ypgDFaiL8k2+bxk9XiIKtz5RtHCaQmgkZRYoB337xN+pMCSoF30FAiPk1ZLPtEUmoJUx5/wRJOXcAefQc4m2qBWxEq8UmSZs4FDpSoh+j2PygXiWOjMA3ZkB30LfWLcqomTamqQEk55isoIbug219YpcTYDWLlpSqWWBsoB7eIhVXLaHeGLXJdgDFsSXPUmRTFZUylTCFe+dfgIt8J1VZ2S5eZpb/n1fcB7tH3COFZiJ6VynmLTqgWVyMMNT7PFz5gzzDToSHW6nWTudWEWuPSOpx359A2o4eXNB7JSFK3zFhAqo9n08sV1EizC6jYecPuHyMOoiBIlqnzALrUSXPJzYeUKvHmKCoOeckJSmwTL59Vb+EBSp0jnFyVsL4HgMugByKlrnFPeWS7f4jYRxOTTFjMNOVkOoqVd76wkyeIuylol0ylZye8SB6CI5wQD/XCFTNVHMd+bWjuDu2GL1Sf/AIH8P48qZpSkSe0UxPczEkAXOVjbctDxRcPGalK6pAB1CXfKT8zGOYXjq6aYJklgoBSb3soMfPqIM4h7Q62oSEFZToP6XdKm3URck8gQNLRVx9IgpX2xsx/itEpZl0ySpnBUGDEagE6nwgNTYuJyg5UojVzcHq5gtwrwsgIC56QmYo2e+V9HvvrFbifBE9pZgpm7pI7vMW0tzif1WiiUi1RS5QDqmpBfQkP4OYIU02UUqKO8w2L/ACjJamxOUKF9cxi9hKDncqIcHQn6QZY7XYY5FfRpUjEdsrE+fyiSsmAkOSNDbQwkCZPQAoTMw2CtvPaCNHxenNlnpbrqPXSM7wtdGlZUE8TXP7uV2uSU7g6ciR16xHTYio3Wlgbb+uusXF1Hays0hQI6cuQbQwPFSgJSlR0JOX9yT845LxQ6dbCSigp97f8AnXaB9XWLSxQosNjpF2QJMwDKSFDUPv1ivVUd1PYf2wFoM2maTwjh2WQmYTmXMAOZspyn3Us5bmTv5QwmhSi6j4gfy8VqUAZUjYBvIW+UQVU4rfpaNNpI8522c19JlLAuCC3Nwzj0O0UQgNb+fy0XETgQUalJfXYhvrCRjXGc+UZiJMhBUklOda1NYs+UIv4ZhEm0ykU2XOMuKUYfIJsZ0wES0W/5j/aPibRkmCVZuT3n1fWPYphNdPmGbNHaKO+YaDQAE2A2Ajuj4WqFkJEsoPUj4AOVeDRRKKjVjR5J3Q5cMVAQVJdnBYkjcBhfkQTBbA8FzzVzlpCkBasgtp+oDQhzYRNwvwYmWkGY5V11J6jWGidIy6ADTSwPTpEHvoeU96PiJYPu7dD5Qu8dUaJ9BPYgqlArSRsUXUH/AMcwaDk0Z3C97EadDca7iFrjbFJdLQTUgAGYFS0AblfvHwAJNukcu1RNdbMYFcYhTUqd4loqxKFBSpSJgD91WZjZvyqB6wyUnHFOhgcNpSB0v0uoKjbK11GyMafcq/cXhXKPU2i5KkTzdMqafBCiPlFU41M7dU5B7JRJP9IBIS+yQNBDZgftAqwQF1GYHVK5RV6FN4WfKKtIaDi3TYtLpaj/AOhMH/lq+0a3wVxhLRRS5dSiZLVKSU3lLZQBJBBCTdmDForJndoQrP7wuwWkehjjEM5Q4UAQ4J1ceEZvlcvBSortv9hpo+KqKc+WcgBOuYhOn+TONYWce9qVLLPZU/8AVJcKXogeeqvK3WFc8FzagEpUhQPkx8oozvZ0unKVVMwJQS3ccqJ2ADaxSPF9k3aegzwnW9qJkzvqmrJUtV8oI/u0FtoLYXjdUrvJnoRLSf8A4jKcA3bpE1LVESZNPIkJIUkqWSQmzsSeaoB4jgUpLvNzlRZISGSDsCYk0uTNPJ1xYx1XF6JZ/pJM2ef0JYX6tAfCcXm1BnqmoIWk3NykAbFtIJZFmV2ctBC0gMu2UH5mCWCLVLpKjtsqV+69mLix9TE+SekdJcGL6a+WkvUKTl/KlILNzeBtbTSZ4UJSM6dSAWFuXWLMurny5S5Zky1qUFZVEkuCGbr4Qq8GY4aaoAVo7KB28uYMXhC7ZOeWvBWo67vql08gCYvugnUc9bAwUm8ColsKislSpigFFGpD6OX1g/xjw5ISpNakFKCAVJFmVsfAwmYljKVzCoZFPqVJJJP8aLJtvRLTWxip/ZxOKblKAdSUlx/wg6+cXJPBiZDGXnmKSTmKktmSRcAbXcgxodRjMmXqQepMLWLcXIBaVLUtT66Dze58olKT6Wxo7d0RUtctAyjRIvnDFI/uJ+cLfEWMqCXAl97fMCA+6WMRV6qybMMxLEqZ2DgAbX5copL4TnTiM0z1DAPCxik7ZduXHSFhc5StSDd2/giWir+zffMG129IYJ3s+Wh3WCBuNPjePqPZ+tQVl72UkEgvp5NGnnFmVQl2AkYsoAhJYHZ7fGPkzECdz877+R5Rf/8AC6nID2DlmNucV1YEL94jxb76x1xC4z8nWF4v2ZdC1IUTdmynxGkMMyulTu8o9ms6lJdB6ttCzLwKYokJOgck2AA3JePkzCJiLhaW5hVoDjF+QxlKOqDopJyFZkELTzSQR6bQR/1hQAEwWPMEQnS5s9BdKiCN0n584vI4nmsRNQF9WY/C3whJQbKRyRXdo/RWE16ZsqXOQbEAjxGoPgbRamygVEiznSMb4H9pkunPZTQoSlXdnKVcw1yk2cN15xp1JxnSTJaViaLh8rHMPFIDgwtV2I1b+uy7i1WiRJXNJAShJUo82263t4mMfw/iIrWpZFiSTrqS5sfGK3tG9oU2qV2CUKlyEqdlAhUwjRRBAZO4T67MNwfGU5CmwYb+MCcNXRXC1dMbJ/ESdAgvoLQycFSM6F1ChZRyo8B7x+nkYQJmIZhfK+trRpXAswGikhNkvMfmDmJ08DEoxLZnrQcp5zOTtsPlHkTCbka7XiKYogjkbxKqeLAkA6+X8eGsyAfiDFpVNlUsnvDupGpKbG+21zGVcSmfWzc6ikpS4QgGyQdr7nc9I0DjqtSZktAGbKkkto6mLacg8A5UuWqywB42HS+0KpcXaLxx8o7EyVwQsgOpAfbN9hBGk4AS7qUWHJrwylMtPugNzzi3kLF/GPpTa6g385PDPLJnLFFAyVwzThgZaT139dItHCpSB/TGW21vjHwzkJclQBuQGLRCrEUHQ6/OE+zKXFFuSpSQ2YtsD8tYsKqCG3Jtd4pSKsKUySSW5H7RYQlSgAWPq/xgcUuwN30SUs8oJy91R1YAfIiPlTIVPWla1ElHu3LDqzs/iI6XTlIDKQN+8Q8QGY4sUg7ljDf7CUXUuJbJSM2UpSsgnKDuw6wJRg08dmjtUmUgupwQokeVw8W/wyhuG5lP1iJTjXu9YKOqnZbqFTQSULUBewANum7wuY3i0wSAlaZg7VZYKCnYaQyoSghkrOuoIj6ELSdXbpeOikvAs25Psz6TxAtKhLUssNDBbh2oTKnzpsyVKmoKHdRZm2Fjc/SCfFGFyVolLCAJ+dSrSx/UCcrhbNudfGLHElZUVMnLLRKSlSQJqUpAUkp0u+kUcr0gRg1tlnD+LaereQUgJXbJy5B94S8X4KmyppSJC1p1SpJsR9DEVZia86FLkCWuWR30pYFti2sPeH8UImS0qCm5g3vv5QXcdoRR5OkAKUupx3ztmLn1gsa5IF0KSq3u7db7wGpZKUaqHiIKS8QJN0oWRvu312hJ/g1Qa6Y30ciVNkpyMpWVi2UEPrmHOBtRT/hyzEgAd4AsX8eTwsycLmJmmbLmDqzgg+Ohi1iWIzTbO6dSHS5bZwOYhlKNa7IvHJP8BYYulSSUqAIN3SXb7dYklT5ik90gpLvlJAPUu31gNTYwOyyKSxO5SC3gSInlVRlgGWp0kO1iCfD0hXJlFD0iCtlBSiCkhrZRfrHKcCpyl1FaSzs/h01j6nGJwJICN27pvz0MWJfEZUGmywx32gW10M0CMQw6XLGSWFqza+GrPvdrQEmYcpOxSB0hzoOxUuxcahP5h9/jBCrSgrZCiGIHnYkW6CGWR0K4q6EH8JMm2QlIN8xRZ/IRak4GkB1IzKGvd/ZzB+RLZRyKyuW0DafB9Y7mVUyXYFgeYYhvVo7nYeCQDoqCQ6T2KBzCkuD6+cF04kJQIQgJLOctg3pExxpc9khKFFrAsPmG9PSCXDWCdrNaYk2IUQUjKUp1cu/vFLW+0Bxb2Lziu0FcOw4zJKZk9wFBxLUEkkG4J5AjaKdbwpRrcinl7+6MqvIoa8HphM+blGm55Dn9YuJm00rur153f4aRj5yb06QaS8bMj4p4QXSIM6SVKlhitCvflvYF/wAyHs+1tdYK+zPitAWZSiB2jZOQXuOj/MRouJYOldx3pS0qSoPsoMW8Y/N9bImSKiZKBOaWtSLa90kfSNmJOap9olKa/oz9LzEkhg/85+sC8fq5ciQZs1VkaX1VsB1P76RlGH8WYrlASVLswK5Y0/yID+cRV/D9fU9+omhhonM4HglPdEc4r/U0BRfhE+NYsZstNUlznJEwMzKFgQHPdIYeUUqPHitQSEKUfUftBnhDhkAtMUSFBsu0OFZw4l+6i3Pcx31eo7KOTj/NoUZMkqSCUBPkPhvDJQYSldJMm3C5Rcm7FAAJsPV4klYYUlih20+8HuGwxXKUBlmJIY6H/uCYPDQksu9CRKxBBUwII/nOOu0l5roQ2+ZLfG38aEObhZlTpie0MsoWpN3/ACki/WDWEGaohInIVyMxwB5gkesK4VtMurl2hhOHSSXy5bWIVYfGOlAj3JpB5EA+mvwMK3EOJrkTuym9krupJMtRI7wfcBiIFL4gLjISAP7iYKxyYrnBaNAmUM4pfMC/VQPpcRAKSYzqSgdAq/jcwtUfG80EAs3Qk/B4MSeKUK1KT/PWA4yQE0w1Lr5oTsxG3lvEisSQoZVgddX9WLQKkYghQLFL/pf+P5R1UUEuoT/udmRy67aO0Kl7Do+DFJSJyJMtIKlnKGbxued9IY6OSmYkHM3TcbHqNPnCHP4WQhTqKyoFwpCmP7eXrDJharMkFnZ/2DXgul0K4trZX4zWuXNkhBHcSxuXdZKgCQGZsp6wqVK6xAWoBKgS6iDoX30izx3i8yXic8d5KXQCkkXASkAgXGmj35wImYwVul1ZBr4PyG8XjGkmS5J/VhXBqFa1KmVMvuJAtdiouwfQXEAkcQqS4SkAPo8M9DxqV9nIXMdIJGYpBdOwZvnBtFdQpAExEsq3skX8CIHJp7Vh4ppU6Eb/AFhCQLO+73j7/qcp3BUPN/KGSnwekKz2tI4KgykLUEgDUEBtbxcreAqQq/py1sb2We6+wd3juUfNjOM/wJ6MaYWWwuWBIbpHlYwCLqf1/m5hjm+ztDnuqb/MfaORwEgA9xRBtdfxsI7lA5RyMWf9XCR3SSeT/wAeLNHxOxYptyH806QZPAMvQom+Sx/0x4eztB0VNSepT/0iOc8ZyhlvRWOJIUcwJSw0/hj6nFfd5PfqOXSOVcFKST3lK2sofwiKVTwvOTor5fQwqUX5KXNeAl+LS7gnnfaOp9UxMyVMKFHUJJ9G0hfVh9Sm2XMByI+8QKmzUuFIWHt0h1D0ycp32hi/1qaktlQ5GpBS+z2LEx9p8dlTSETStIe5zAJa+oAP8ELq8VLDpzEdza6XMSxGU8xB4e0Lz8JmgUeFU1uyWVoO+YEPycCzfWG/h2aEpnMbBDNY3O/NtBGFyKlUlYXKWUndvkecPPs942X+JEqcpJRO7l9lE91uTn6eMLKLp0L20aRhR70waWA+X7RFIAUVrUrrbX43IZhBD8AUqKhu2+hH02it/pqyVFBSl796wB6Fo83g0X5Jk1FVlpkvYMfB9R6/GECupD+Kn5RrMUbb3fbWNC7JEmXcuSXWra20LSglSio3ck2iyi6oEcijJtAeVh5NyrL0Ae3iXMWTQpbKSSPFov5QDow+IiCoxKUnceUMoewyzykS0VKE6CL66hUAKvjCTJSVFyOiXPw+8KeK+1EqcSpTdVn/APVP3jRCOvqZZO39maNMrABc/tAKt47kU6ge1SSk+6jvG21rDleMsxDiGfO/3JiiP0iyfQWiKhmy7oWgd4hl5iMnkzERT42+zk49It8R4sKmrnT0AoRMmFQB1APNrPFSXSzNUn0MXZFOhEwpJC0vZSWvy8IacPoJKkuEn1jp5OJox4OfbEWYJh94E+If4x8El27pAGrPf13jSJOESQPdB6HfpfSJpNJKJy9kkMBYgEeoiX6lLwW/Qt9sW8MpcKyBUyZOzjVJBHxS4PrBOT+BqGl01HNXcPMdSW5uonzgkvAZCj3pKSD0+sfZfDcqWrNLzy/8FrHyMTf8RF+zv0zjpUJWLUU6VPWhMicEpUcrgktsXAY2j0uZPCXKJwA3KVN8R9o0AIngd2pmltASlX/5JJ+MdjE15cswCY+pU6T8CR8BDrNBk3hyL8iLRcSKGpfbX6Q2cI4ulU5CCzKVdiNnJ25Ax9m0kqYHEkIL+8BdxoQ1iIJJmyFF0ypaFsQSBvpqz7wspQYfulTj/wAGYcXVE2ZWzp0xORSluzuzWDHewEcYQqkOb8QJmlsihrvrGlJkrJPclK6kj6pjtVGQ/wDQlnlZPp9Yf541RFYpcroyGu7ML/pZsu2Yh/URDNqFKLkkmNgkUkqYvLUUyQlQYqAT3etr+kXKnhTCEligrLXU6h8mEOs8fIjwy8FadSS0JStKsxJuEXA8SY7VWgXfwffV7u1oSEy8QD/0FX1Dfy/WJlTa9IH/ALu3mPl6xBxftfublKNbv9jRkcQ07D+gT5gXte+sQ1uLJKXRLIvuQQfhYxl1bilXLAKpKkA2DuQTbQ84v8NirqFlI7n9ygRfk2pMGeOTW6JxliUtWPMqqJPelgeN4kmTLPkTa9z8ooT+HqmWlxNQVAEqCnSGG+a7b6jaFFXGa1Bspby+cZlim+jV8mPyxpmDfJfor944ne77ivvC7K4wKdQPhHp/HAJdi55AN8IsseQHPH7Lk2tAJdDeIv8AvFWbVSyGKUt1EDp3Fr6gny/eOZ/GKVy8hkJJ/VYFuTCLKEvRGWTH7O58uVcBAAPKAc+jClMgF3sGd/CLa8aQoN+HD83OnJvrFrD+KUSj3adB55io/IhoquUfBnl8cvP9v8EmBYUZanVkUktmQtILsx30IPL6wequFKeYQZKFoVq4UyR5H9ohw3Eps8js5KUoJuSCoA9AT9YMya0LUmSmcFrbNM7P3EAajMLZjsAT1jNknO7NMccOKS/v/wBDRhXFi5aMs7vt+dLD1BZJvyb6nqp9o9FLBJmB+Xd18iflGaYjh/4itkyHUUK1ZR3cm6i3dAF23hexzBuwmKQFBYBYHdvKxikI3psyT1dD9i/tQlTVZUIWobAWHqWJ9IHK4tnrIShCEFRZOZWYv1uAIzzMxghT1hX3FDMDs7G24Pg9oq8SW0TjNeRvqptVmyzpik80gBP7t5xfwqQhspvzu56OlWvwgRS8SZ0iVOXmysmWo++EhmBO41vfSCFEnvBjcXsbGM8k/JrXF9FjFMDzA5U97dJcAjo+h6GA+CYZInSa2nnSAiolyzMkKuFDI5KdWUCG+MO0rFpc0BM0BChYKuPRQt5KBEdVnCaZ6cuYL5KByrS/Jnt4W6bx0JtaZnliiutGGR0UkQ9Vvs9NORNKiuWhXeGXbmWcEc2tB6kq6WsKpc9EooRLJQUpIJO3esX6RqeZeERjitbMqk1BTB2g4oVL69NollcCTl04moYrJLyiQFBI0Xc6E2aFyfIUhRSoFKhYg6iGajM5SnjHal4mSq4s+37xOUTjMzoUVA3YKuByy8vKEKTOKS4LHT1sYt0OKTZSnSq8SeH0ao/xd0pGmoquz7ywSQLkuD6DuE+kcIxVKjmlu+6SpieoGhgTJ4pUpAdi9yLRCuolzNsh5h7eW0ZPi9o3c4vpjVS1faBwL8jZXzv5RMZyk7erQpYdXqkrzpyLBsXLEjoRpDomYlSEk912IHjyIYxOUOLJtt7IjXjLdAHW/wBDFP8AGB+9/BzgkmWkuH0G7F/URCqZLSL/ACH3jr/AhX/G2bu/f4xEmekHvpUNncgN5xcm0iVCySN7lvvFcyFf28j73q7wLXoZKz7+KT+Vv+Zz84pzqxRNsw8x9SIvSZA/NlfmE39YmKANz6CO5HaKs2pWo3LjxvHptVlllw43j0ehvJVPktgelx5U+ZkkSlTJaTmUXYB/mRdh0g3jMxEh2XM7RSdCpICX0IZILdDHo9Fp/wA/EyxVqxXxPEps1KRMmKUBcAML6PYfOBn4Qfp+8ej0UWkGrIZuCKZ2bxgXU0rbx9j0UhJsnkxpI+SMIWq7FouyMGI5PydzHo9HSmxoYY1ZMOHys95YT0Av84t0/DckfrWeuh8gI9HoXkxnjj3Qcw6alMxAzmUgPZ2SLHYDXZ4HU9TTSwqXZlag6v4i49Y+x6AooXLlcIkiKNKAoy5qk5gBchQAd2D31bfaBNRwxPWp0zAt7l+6ftH2PQvNx6OcVJbF6ppVJmZFgAjW4+Yg5S8Cz50szJDTG/I/fYbjZXz6R6PRac3GKaMsYJtp+AOVKS6FpIUk3BBCgRzBuII4TjKpW+Ycv5v4R6PQ7SaFjJph2VXJWAUqKk7ndPiNxr+0HcJ4hUn3SFISNnI+6flHo9GeUUbIvlSYx4dxEhdwoEmxB1+/zgPxBwnIqHXIWZEy4JSHlqfV0/lPVPpHo9CcnHonKKRnuMYDV0qh2mYA2StBdCh/mPkWPSA9VSLCUrW/fuHuT1j0ejXCV0ZpI+0OFLmzBLDJUr3cxZ30D9Yt41w1UUagmollBOhsUnwUCRHo9HOTtI7gkgf2h5xIK1be8Y9HopQnJnacQXq7wy4NxdNQAAxH6SHH3T8o+x6JZIJroviySToYabjSUQCtJQdym48tx4NBihr6c3TPkqVZsy0gt4G4Mej0ZZYV2a+V6CKKyWq2ZH/CtJ6x8VKDuCD/ADzj0eiDjQCJdKeR8RcfCIV4eN7nwP3j0ehaOUm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data:image/jpeg;base64,/9j/4AAQSkZJRgABAQAAAQABAAD/2wCEAAkGBhMSERUTExQWFRUWGRwaGBgYGBofGhsaGiAcHBoaHhkaGyYeGhojHRwXHy8gIycpLCwsHR4xNTAqNSYrLCkBCQoKDgwOGg8PGiwkHyQsLCwvLDQsLCwsLCwsLCwsLCwsLCwsLCwsLCwsLCwsLCwsLCwsLCwsLCwsLCwsLCwsLP/AABEIAKgBLAMBIgACEQEDEQH/xAAcAAACAwEBAQEAAAAAAAAAAAAFBgMEBwIAAQj/xABGEAABAgQEAwUGBQMCBAMJAAABAhEAAwQhBRIxQQZRYRMicYGRBzKhscHRFEJS4fAjYnIVM4KS0vEWg6IXJENEU1SywuL/xAAZAQADAQEBAAAAAAAAAAAAAAABAgMEAAX/xAAsEQACAgICAgIBAgUFAAAAAAAAAQIRAyESMUFREyJhFJEEMoGh4UJxscHR/9oADAMBAAIRAxEAPwComkWog5crXEMFIrtpXfCTtoLdYFprCoNm+8V51auUmyCpPNO3lGLHhUe2GEFBUgh/p4SwBfxiKpolWtbnAynxxEwjOkPsdRBGRVuXBDPbKfnygvBHwVx5OGqR2lBALuOVoHTKhpwc2bSDKMWlZmUxbzj7NnSphfIkDmB9om8Gik83KLixa4vUTLQiUpnIcbkbxboJclMgAGw15vBSbg6X7RklhoVEKboNIHVVLTA2zyzuSHR6j6xN4p1RgnjlLZ9pJMlZKQXPKAnFUpaTLlpLJzXD/D4wSl4HOCjNkrRN2ADp/b4xTxeVPUuTL7NRmBaVKWUnIlr3O4joYnF2yuLFWvY3UOColhPdzLYOVX1i8jh1JSCWJvZr2+kXZeKSUJBWpOY3IF/k8fKvieR2ZCHzbHL94SOJu2zY3GKpIXUYQhJUtUtLZXB87xHilGhErtZIIH6NbncdIKVfFCFSsvZ3bUkfAAPCzX8STMmRCUjZ2+9oPwZG6EyLFONPsH4lUlckslSphsAkEl/Lyjuk4Kq1yQuZJIWkWBUkK/5X16Qa9n1EqZMXOX3shyoANsxuS2jgN5npGkJw/uuVd7RrH1OpMaIYaVGZYYpbMHxuiCAErPfOqWYjxEAplChJda7HQRsvGXCaapBIAE5F0q3I1KTzB25QiSeEO3ASZiVNoQklvE2aDH6mhYsdaQr1+FoUhKkkgjaIUyitSQpJIFhD9O4QEpKQpaS9gSCx+MRy+Gii4yrIBJ730g82kN8eOwXJxmagdlIJQAOTxDVzboAUZqlHvv1hjp8tOlZUgKUtNraHlCVhOFLE1a1baX5wqaeyrfoM4+vsJAIUnO9k8h/HhZmYoFMWdcEUpk9s81RWHul/SL8nA5S86u7LSkWvckwyaithalPoU6vtFqCQlyeQgnhHDlWZoDqlgh3J+Gsfa6SE5O8UNqR0uSNzHFPjgEqYVzlLC86BKIOcOnuzMzZQAToC7iK22tEKSl9mF1SBKCwqcqY2t+652Be557QV4EwNNVOUSnLKlgFQ0zEuw6CxeM/oKvIp1uoEh3N8rupupjWPZfisqaJoQkSyT7ruWvlv4fIxOScSilyWhy/0yQU5OyQUsxGUN8oRuMfZkchmUbgpv2Tv45DqD0MPM1GVTuYtSDCxZJ6PzxhuJz5C82Yuqxf94u4piQCRfMpWoaNB9ovBiFD8SgM5aYBzNgr1sfKEPCMIIUbEr0Q4JF3238oZtdsffHRSwUgHtEoKpgJYEWh0wHCUTJapmQdoSc3T9oW5wXTFRqpiUqOktDdp0dP5B1U3gYE4hxLOmpMtH9KUdUpJv/mrVXhp0gSxyn0zI4ybod8VUgBKVTpQli4OdNvIFz5CA65dPMQ4JKf1FBSD4KUU/CAWEYJOUoKRLBtZUwd3xCSLwXl4XNMwpUFTFpHdJ+nIaQvGMdJh4wj2DK/huXLdZmFSbMhCXUX5k91P/q8IGrxICyJMtKRspIWrxKlanwAHQQQXPmyJ39ZCkoJ90xZnUImHOggJO0XUmu9luCkria+MJkkEpTm5EHvBuR38DFCZREOUl+twfMbGBGH45dnyE7bP8ng7SYkvOymUk+AUPDnCWGqBE+hkzXcZFjcWPiRoYCVmCVEglYBmy/1I1HijX0eHCuwpKu9LLH9J+nKKsqeUnKqxGx/loNgoTZPEEg6nvDbr8IZaHEErlgg9C3OA/F2ASZyioAIWQ+YWL9djCTJrZ1IspLlJ2ex6g7RSm1aFtdM1immHN3lGySf55RHiNKgZSgqzncG3Vxz/AHhWwLiRM0sT3mNjrp8dtIL0yJk1YSnX+fCJt+0Nwrph7DJ4SGSMupJDXO5PM6R3VTAsXLjz+cQDDzLFzfeI6RKpkxEsfmUB4dYdk0gcaOet+xQuYkbgX8xtEVZVTqcAzpSkA6FSSB66GNSRRBCQiWGA+mpO5JiWpwJKpRQrvpUO8ksxBvp4/tCb8FLXkyA4wF3sIp12IJCdi/W0U+NqCZh9R2aVFUlYzSydcrsQT+pOj+B3hUqK5zY22H7RVO0BpI3L2TVaFU56Ti7/AOKW9bQ2Tp5zE31b0jEfZdximmnqlzS0uc1ybBQ0cnQFzfwjbxJzElSreG8Sla0HXZXxGrKZRmN3kpV6pDiEHhji+lTKef8A01ElyASCXvo+W/TzjQKxSUoUVkJQEkknRgLk9GEYTQ4lJWZndJC5iylIOgUS2z6c4m07srCmqZrPEGIJWkSUgEr3OgSL5jz0a3WAsiUpCnNwza7+PKJcMmkISFsMqQACQ+XYPuI+1ExizP8ADwhdinE9Vzs4HmecC5uFSlgkgpO5TZ26aQQAJuWL9fhFcquwGurD+WgUGwNV8ISlTO0fy0vztHX+nTQghUnP/jf5XEGUSlZ2AJbXpFmpqBL12+f7QWPGTMn4nqQZoSEsUC4Or2tARK7xrmJpkVKf60pKyNDoof8AEC7dIp/+yOXNAUmauSVaJUM/ro3g5jRHJFKmQnCTdmfS6zPKEoozFGYpULEZmcH9Qs46mL/DGOLopwmN4+EccR8Oz8PmhCzZQdK06KA8dCHuOsCZtWtbBSiptAesUpSX4EUnF77P0thOKSqqQmdLLpUPMHcHqIHY1xAJOjBtVKIAHqbmMewDi+fShpZQgN3hl961iQ+o5hjzgVieLzaheaYoqOz7eAFh5RneOT0aEorbH/Hva2pSTLlpSoMxJDIPlqb+A6QnVXGlbNGXt1gfpQco8O6BbpEOD8Lzqg90ADckgf8AeGmj4cRIVLTkzTFaudB4R0pQhrtgt9LQoysHWRnW7H1P1MNWFYbTSU51JzTBcZhbyGkF6rCpS/8Ac7ige6p/3ilPw91AJUDzV08Ik8vJbGilGNyVBCTUJnK7dLgp1B0aKOK8QZZktUhN1WVBCjpWllCmyKNjpAqsw1ctQWcqkA7a/CJR4tmRrFOVJi5xLUTp005wW/LygIRMQWY/GHmvVPJB/DkoOhNo4OD5+9MZCjty+Eao5VFUNJwiq5FQzp1OGmJE1D++OXUbQXwvihIQz50vbmByPPxgacTBcv5QOqKdCjmSQhR5aHxH2ijgmUUmadTYwlSQtLmzv/31iaoqJE0ZiopI32/7eMZZhfEU2lXYBSCe8g+6fA7GGedxNSVFpJXJmKaykm/MDK7n6QriwppMuY/LSA6VpWlmcaPyfR+kJWKUucd3vf2/aDqOFV/mmdkDqLuehTo/jBjBKGVTl0p7+y1XV5EjujwAikdKiclbEnA+DKiYsEvIQL5lWU39qdT4lhD9KpU0ozIK1sO9o56izOOWkUK/EVlShmLK5Pt15wJVjig4Sc6QBcaXFx0YwspehlDWxlm8byC4XmDAd4JJSbkMQO8k20YxLw/xPT/ikNMcl/yqAHIlwLPveM1rasFRO56tHeGY+qSQUhJGYZ0kA5kjZyHD3FoEk2tDR43s/TNFN1IuWtfwiGlmErI5E28fP9oCYBjAVIlrQp0qS4J5H7QwskJzgHMXGzQIy5ISSpmY+23CwqlEwD/am/8ApXb55fSMREbp7X8VSiiCFjMqdMACXayO8Tbrl9Yw+dPBDBISPj6m8Ux9Amuj4FiGzAPabV0iBLQRMQNEzXLf4kEKA6O0J0HOD8H/ABFSAoOhAzLfRhoPMsPWGlSVsEW26Q5S8YrsVS08iXTW7ksZQvxJJUQPFoMyMGkSilKVOE8hvyJOkTy6ZaRcgjkBZuQG0cKUdmbdtvSPPlkbNqxpaLPaoO4fdvn47XjsJy63GxZz5RQmnNqVDqCXHgYsUk9Q7qzmI0UNx1H1gRnQJQ9Eql6tqeesSUlEVBim255x9/DublhrAfiDj+TTns0nOobJ28dgekWW+iNey/8AjBKXMIa7Bz1sB6OYTsf4pTMmdwgAFnOltdNIo4xxkmdKLDvqOjFkNoQdzeE8q9Ypjxt7kHJkUdRNY4MqRVz0uLShmLaEuyRyLkv5RotQBl1YxlHsYq2nz0HeWkj/AIVf/wBRpa3J1HhE8n1dHJ8tid7U8OK6TtCP9pQU/wDkyVB+VwfKMeSpo3jj+YkYbOCvzFCR1JUk8uQO0ZThuFyVi+Z32v8AK421imKajHYrxub0BqWUtZ7oJjRuFOAEBp1QkrGoQdCeo5fOI5eDTJSEqlSc/jy89TEy+J6uX78hfkHHwhJzc1S0h5R4Ku2FanDZonGYlIbYNoOVospS68ykZTzhdT7SgPeSR0IIizL9osg6/GIvD+CTdhKdh47XM+ZGrG8QzsOZlyhcm/hyiE8c06txHcrjSnJbMLB4HBiyjyVMsVFMpR0IYW5RPIpShN77tFA8bU+5AixI4tpphZKgTygfER+BHc2vnTe6UZUj1iunCV3udYsjiOR+oP4xXqOJUBTOPWDwQVgSdirh3A1VO94y5QLtnUXcaOEgkPzgxL9mQYZ6hROVyEoDP0JU5HiAYM43jppE5lJeXoFJS9+RO3jCov2hz1jLIklX9ygT8E/eNv2fRQOS+DKSWO92kzmVlg3gkDeOllCAE0yUyUD3lJSxPidX13gTU8QTxLR2wCVEEqANtdwC40Fokocbldi0wJyrK0lb94ZUpskMdMyfjCuysVewhMxEDW5P5j56chAediylEl+YP3+UBqjFsxKRfkT+0V8yg4UQk7gXLeAuPOO2MEKjHVy0ksxux/nhr4wP/wDE+dyod43cbneKKjMnHIgLmDYBLn4QfwT2b1k0FXYAAbzFhIHikOqH4pLYnJt6FOZPUovzjxp5v6F/8pjX6PhdNJLAsVfmUkNfpbSKtTVKQrKSQ456jfXpC/L6QVjvdgngDjRdKjsp0lapTkpUkd4E6gv7yfiI1ek4ppjJzdoydgWcdGBLHoLxlUzHwFlKrh7vy2+kd/6rLXoQm9tfjeJSu7SK8Y1TC2PpRXTu0mpJSnuoSSWCfLc6m/LlC7i3s1zd6mUAP0KPyV94M01cE+6rXcfURdk4msDZQ5BvkAIVSlHphcE0ZPieCT6dWWbLUg7OLHwIsYc/ZpKHZVB/NmQD/iAT83huTiKZndLF7gcvD9rxUwzh9SJxmyPcUCJktYZxsUk9X1h8mRyg4snjioSsIJcggk5SzW0+0QA69I9OqChWRjb1H80iTtM7AJL+HPpGM007B03OVAAeml/4IvYbJUWKwzc/r949U1SKdlqWATqCfj5dfWEjGONZ8xakyEq7Mb3BVzNtByh4Y3Lo6c0kNXFGNIkylSwtllw6WzJ+xL/XaMvxVMlJyy86jYlaiL2uAAOe7xPMTUzUkBCsruW573N4rysGmqu3qRG7HFQXZjm3LwDwY6XKIZwz3HhBun4UWosVAfzq0GF8Akpzqmk23byAuYd5IryIsUn4KXs94hTSVYUv3FgoUeTsQfUCNyRJzhKg4Cg7GxvGNSOCpQDqUsjoofaG+kxWZKkCSJisgDAkjMBowUbtGfK4y2i0ItKmScZ1gnKFOlsssuTzU30f4wLoMKAKbem5/nwieWmUGGZupUTz5dYmwuXMqZvZILAPmUNk8xu5jPxk9GpZIxjoJzqvshckAekdyq9Kk58zp5wdl4RKQMuTP1Wcx09IH8R8P5qdYlJSlRH5Q3mw3h3H0YZX2DJsimmHvBCj1AisrhKhVfIjyipSYAJtMkOUTUFiS9/uIpng6aZmVFSbB1Pp4CEU0vNE1ljdMsyeEKJ19xJvaLcrguhKA6EvzgZ/p/aKmS055a0p1fuv4wNqOEa1MntBOJIDkA28oom35NLjrSGRPB9CC2VPrE6+DqNBCilKSNDpCJh1Opc1KVzFp8S1/GL/ABjVKCRLXMVZIYBr8rw/F3Vi/Hqw1W02FywSooJB2N38oGzK6hUXRKWQLe6YQKSkXNmBCElSlFgBrBtcupplGSteQpOmYbxR40tXsXG78aNZw+UFI/qDMlY90spJB6HUR3N4dlEMnNLTyQQzf4m/xhbw7HKgJS8mctLa5AlvIgekWJ3GASoImBaCdAUl/jY+Rh+RNwdkmK+zgzboqkqDiypZHxSuBGK+zWpKEy5YlEIzF+0Zytn1SH0G8NdHWhSQpIJ8gPhFiXVcw39x0D+sJKW7Hi3VCDScCrkAKnpSR+kFwTycH4QwyZCDLMtMpIB0SAAkjmpmfwMFMQ/qgha0lBYuFAehJ1hVrqvs1ZZQUsD82ax5efNolybZZLWwmxkhgZYYWSgWc/4iLeFYjMAKlEEG3n6wAp5NVPIStXZy9wP48GFYchLJzrAA/L99om5b7K/Gq6CEzElLXlAA3LixGmvKEfjXFUZMqSRMStgx0A1+bQWq+G0zP/mJ3UKU/po0VE+zuQSHqJuY79mn55oeLjdtiODSpIQ01j736mJDUHqHh4q/ZTLYZasJP96NX00VFRPsonf/AHMgj/zP+nXp8Y0fJD2Q4yXgAU+IqAZ7c9/O8EZeKEnKLm2/p57ROfZ/UoUEpVKmKOwK3e9gCi/O0HMC9m9ZLqpMybLQEJWFKAWCRl7wJT4iBcXtD7Q8cOcO9jKDsZpDqUdj+keEWVySF5i5Ytbnt84JyF902Y3Pj6wPnKBNufx2jNNasKeyIUCJiTmAzEEO1wTuIzqZV1MudMkrmF0KYZBlcWYh3Nwx+EajSgX5xl2N4gJtdOKdArK+o7oCfSxvAitFIvZYnYVLmyzqqYQQM6jrz8dfWBsnhiaE2lFXUkN84v09UdLltTyB06N1izUV6crFlAu4IHoxg7WkU/oAl4VOlDMUgDqofIExHTTzf+mPLV99/pBpPBapye1koKH0Cj3TvZ7j4iAVSiZTKyzULSrzZuhdlCKLZNv0W0TC9kgPraIpuKTFEh7CwYfSK8rE0kMRaIJFQkqcEt/PGGURHIuorFDdvv4ExGZ5USx18Iqzp4bqPXzjmXNa7+cMkLYQmrLMbef0eNB9n1IE0ypgDFaiL8k2+bxk9XiIKtz5RtHCaQmgkZRYoB337xN+pMCSoF30FAiPk1ZLPtEUmoJUx5/wRJOXcAefQc4m2qBWxEq8UmSZs4FDpSoh+j2PygXiWOjMA3ZkB30LfWLcqomTamqQEk55isoIbug219YpcTYDWLlpSqWWBsoB7eIhVXLaHeGLXJdgDFsSXPUmRTFZUylTCFe+dfgIt8J1VZ2S5eZpb/n1fcB7tH3COFZiJ6VynmLTqgWVyMMNT7PFz5gzzDToSHW6nWTudWEWuPSOpx359A2o4eXNB7JSFK3zFhAqo9n08sV1EizC6jYecPuHyMOoiBIlqnzALrUSXPJzYeUKvHmKCoOeckJSmwTL59Vb+EBSp0jnFyVsL4HgMugByKlrnFPeWS7f4jYRxOTTFjMNOVkOoqVd76wkyeIuylol0ylZye8SB6CI5wQD/XCFTNVHMd+bWjuDu2GL1Sf/AIH8P48qZpSkSe0UxPczEkAXOVjbctDxRcPGalK6pAB1CXfKT8zGOYXjq6aYJklgoBSb3soMfPqIM4h7Q62oSEFZToP6XdKm3URck8gQNLRVx9IgpX2xsx/itEpZl0ySpnBUGDEagE6nwgNTYuJyg5UojVzcHq5gtwrwsgIC56QmYo2e+V9HvvrFbifBE9pZgpm7pI7vMW0tzif1WiiUi1RS5QDqmpBfQkP4OYIU02UUqKO8w2L/ACjJamxOUKF9cxi9hKDncqIcHQn6QZY7XYY5FfRpUjEdsrE+fyiSsmAkOSNDbQwkCZPQAoTMw2CtvPaCNHxenNlnpbrqPXSM7wtdGlZUE8TXP7uV2uSU7g6ciR16xHTYio3Wlgbb+uusXF1Hays0hQI6cuQbQwPFSgJSlR0JOX9yT845LxQ6dbCSigp97f8AnXaB9XWLSxQosNjpF2QJMwDKSFDUPv1ivVUd1PYf2wFoM2maTwjh2WQmYTmXMAOZspyn3Us5bmTv5QwmhSi6j4gfy8VqUAZUjYBvIW+UQVU4rfpaNNpI8522c19JlLAuCC3Nwzj0O0UQgNb+fy0XETgQUalJfXYhvrCRjXGc+UZiJMhBUklOda1NYs+UIv4ZhEm0ykU2XOMuKUYfIJsZ0wES0W/5j/aPibRkmCVZuT3n1fWPYphNdPmGbNHaKO+YaDQAE2A2Ajuj4WqFkJEsoPUj4AOVeDRRKKjVjR5J3Q5cMVAQVJdnBYkjcBhfkQTBbA8FzzVzlpCkBasgtp+oDQhzYRNwvwYmWkGY5V11J6jWGidIy6ADTSwPTpEHvoeU96PiJYPu7dD5Qu8dUaJ9BPYgqlArSRsUXUH/AMcwaDk0Z3C97EadDca7iFrjbFJdLQTUgAGYFS0AblfvHwAJNukcu1RNdbMYFcYhTUqd4loqxKFBSpSJgD91WZjZvyqB6wyUnHFOhgcNpSB0v0uoKjbK11GyMafcq/cXhXKPU2i5KkTzdMqafBCiPlFU41M7dU5B7JRJP9IBIS+yQNBDZgftAqwQF1GYHVK5RV6FN4WfKKtIaDi3TYtLpaj/AOhMH/lq+0a3wVxhLRRS5dSiZLVKSU3lLZQBJBBCTdmDForJndoQrP7wuwWkehjjEM5Q4UAQ4J1ceEZvlcvBSortv9hpo+KqKc+WcgBOuYhOn+TONYWce9qVLLPZU/8AVJcKXogeeqvK3WFc8FzagEpUhQPkx8oozvZ0unKVVMwJQS3ccqJ2ADaxSPF9k3aegzwnW9qJkzvqmrJUtV8oI/u0FtoLYXjdUrvJnoRLSf8A4jKcA3bpE1LVESZNPIkJIUkqWSQmzsSeaoB4jgUpLvNzlRZISGSDsCYk0uTNPJ1xYx1XF6JZ/pJM2ef0JYX6tAfCcXm1BnqmoIWk3NykAbFtIJZFmV2ctBC0gMu2UH5mCWCLVLpKjtsqV+69mLix9TE+SekdJcGL6a+WkvUKTl/KlILNzeBtbTSZ4UJSM6dSAWFuXWLMurny5S5Zky1qUFZVEkuCGbr4Qq8GY4aaoAVo7KB28uYMXhC7ZOeWvBWo67vql08gCYvugnUc9bAwUm8ColsKislSpigFFGpD6OX1g/xjw5ISpNakFKCAVJFmVsfAwmYljKVzCoZFPqVJJJP8aLJtvRLTWxip/ZxOKblKAdSUlx/wg6+cXJPBiZDGXnmKSTmKktmSRcAbXcgxodRjMmXqQepMLWLcXIBaVLUtT66Dze58olKT6Wxo7d0RUtctAyjRIvnDFI/uJ+cLfEWMqCXAl97fMCA+6WMRV6qybMMxLEqZ2DgAbX5copL4TnTiM0z1DAPCxik7ZduXHSFhc5StSDd2/giWir+zffMG129IYJ3s+Wh3WCBuNPjePqPZ+tQVl72UkEgvp5NGnnFmVQl2AkYsoAhJYHZ7fGPkzECdz877+R5Rf/8AC6nID2DlmNucV1YEL94jxb76x1xC4z8nWF4v2ZdC1IUTdmynxGkMMyulTu8o9ms6lJdB6ttCzLwKYokJOgck2AA3JePkzCJiLhaW5hVoDjF+QxlKOqDopJyFZkELTzSQR6bQR/1hQAEwWPMEQnS5s9BdKiCN0n584vI4nmsRNQF9WY/C3whJQbKRyRXdo/RWE16ZsqXOQbEAjxGoPgbRamygVEiznSMb4H9pkunPZTQoSlXdnKVcw1yk2cN15xp1JxnSTJaViaLh8rHMPFIDgwtV2I1b+uy7i1WiRJXNJAShJUo82263t4mMfw/iIrWpZFiSTrqS5sfGK3tG9oU2qV2CUKlyEqdlAhUwjRRBAZO4T67MNwfGU5CmwYb+MCcNXRXC1dMbJ/ESdAgvoLQycFSM6F1ChZRyo8B7x+nkYQJmIZhfK+trRpXAswGikhNkvMfmDmJ08DEoxLZnrQcp5zOTtsPlHkTCbka7XiKYogjkbxKqeLAkA6+X8eGsyAfiDFpVNlUsnvDupGpKbG+21zGVcSmfWzc6ikpS4QgGyQdr7nc9I0DjqtSZktAGbKkkto6mLacg8A5UuWqywB42HS+0KpcXaLxx8o7EyVwQsgOpAfbN9hBGk4AS7qUWHJrwylMtPugNzzi3kLF/GPpTa6g385PDPLJnLFFAyVwzThgZaT139dItHCpSB/TGW21vjHwzkJclQBuQGLRCrEUHQ6/OE+zKXFFuSpSQ2YtsD8tYsKqCG3Jtd4pSKsKUySSW5H7RYQlSgAWPq/xgcUuwN30SUs8oJy91R1YAfIiPlTIVPWla1ElHu3LDqzs/iI6XTlIDKQN+8Q8QGY4sUg7ljDf7CUXUuJbJSM2UpSsgnKDuw6wJRg08dmjtUmUgupwQokeVw8W/wyhuG5lP1iJTjXu9YKOqnZbqFTQSULUBewANum7wuY3i0wSAlaZg7VZYKCnYaQyoSghkrOuoIj6ELSdXbpeOikvAs25Psz6TxAtKhLUssNDBbh2oTKnzpsyVKmoKHdRZm2Fjc/SCfFGFyVolLCAJ+dSrSx/UCcrhbNudfGLHElZUVMnLLRKSlSQJqUpAUkp0u+kUcr0gRg1tlnD+LaereQUgJXbJy5B94S8X4KmyppSJC1p1SpJsR9DEVZia86FLkCWuWR30pYFti2sPeH8UImS0qCm5g3vv5QXcdoRR5OkAKUupx3ztmLn1gsa5IF0KSq3u7db7wGpZKUaqHiIKS8QJN0oWRvu312hJ/g1Qa6Y30ciVNkpyMpWVi2UEPrmHOBtRT/hyzEgAd4AsX8eTwsycLmJmmbLmDqzgg+Ohi1iWIzTbO6dSHS5bZwOYhlKNa7IvHJP8BYYulSSUqAIN3SXb7dYklT5ik90gpLvlJAPUu31gNTYwOyyKSxO5SC3gSInlVRlgGWp0kO1iCfD0hXJlFD0iCtlBSiCkhrZRfrHKcCpyl1FaSzs/h01j6nGJwJICN27pvz0MWJfEZUGmywx32gW10M0CMQw6XLGSWFqza+GrPvdrQEmYcpOxSB0hzoOxUuxcahP5h9/jBCrSgrZCiGIHnYkW6CGWR0K4q6EH8JMm2QlIN8xRZ/IRak4GkB1IzKGvd/ZzB+RLZRyKyuW0DafB9Y7mVUyXYFgeYYhvVo7nYeCQDoqCQ6T2KBzCkuD6+cF04kJQIQgJLOctg3pExxpc9khKFFrAsPmG9PSCXDWCdrNaYk2IUQUjKUp1cu/vFLW+0Bxb2Lziu0FcOw4zJKZk9wFBxLUEkkG4J5AjaKdbwpRrcinl7+6MqvIoa8HphM+blGm55Dn9YuJm00rur153f4aRj5yb06QaS8bMj4p4QXSIM6SVKlhitCvflvYF/wAyHs+1tdYK+zPitAWZSiB2jZOQXuOj/MRouJYOldx3pS0qSoPsoMW8Y/N9bImSKiZKBOaWtSLa90kfSNmJOap9olKa/oz9LzEkhg/85+sC8fq5ciQZs1VkaX1VsB1P76RlGH8WYrlASVLswK5Y0/yID+cRV/D9fU9+omhhonM4HglPdEc4r/U0BRfhE+NYsZstNUlznJEwMzKFgQHPdIYeUUqPHitQSEKUfUftBnhDhkAtMUSFBsu0OFZw4l+6i3Pcx31eo7KOTj/NoUZMkqSCUBPkPhvDJQYSldJMm3C5Rcm7FAAJsPV4klYYUlih20+8HuGwxXKUBlmJIY6H/uCYPDQksu9CRKxBBUwII/nOOu0l5roQ2+ZLfG38aEObhZlTpie0MsoWpN3/ACki/WDWEGaohInIVyMxwB5gkesK4VtMurl2hhOHSSXy5bWIVYfGOlAj3JpB5EA+mvwMK3EOJrkTuym9krupJMtRI7wfcBiIFL4gLjISAP7iYKxyYrnBaNAmUM4pfMC/VQPpcRAKSYzqSgdAq/jcwtUfG80EAs3Qk/B4MSeKUK1KT/PWA4yQE0w1Lr5oTsxG3lvEisSQoZVgddX9WLQKkYghQLFL/pf+P5R1UUEuoT/udmRy67aO0Kl7Do+DFJSJyJMtIKlnKGbxued9IY6OSmYkHM3TcbHqNPnCHP4WQhTqKyoFwpCmP7eXrDJharMkFnZ/2DXgul0K4trZX4zWuXNkhBHcSxuXdZKgCQGZsp6wqVK6xAWoBKgS6iDoX30izx3i8yXic8d5KXQCkkXASkAgXGmj35wImYwVul1ZBr4PyG8XjGkmS5J/VhXBqFa1KmVMvuJAtdiouwfQXEAkcQqS4SkAPo8M9DxqV9nIXMdIJGYpBdOwZvnBtFdQpAExEsq3skX8CIHJp7Vh4ppU6Eb/AFhCQLO+73j7/qcp3BUPN/KGSnwekKz2tI4KgykLUEgDUEBtbxcreAqQq/py1sb2We6+wd3juUfNjOM/wJ6MaYWWwuWBIbpHlYwCLqf1/m5hjm+ztDnuqb/MfaORwEgA9xRBtdfxsI7lA5RyMWf9XCR3SSeT/wAeLNHxOxYptyH806QZPAMvQom+Sx/0x4eztB0VNSepT/0iOc8ZyhlvRWOJIUcwJSw0/hj6nFfd5PfqOXSOVcFKST3lK2sofwiKVTwvOTor5fQwqUX5KXNeAl+LS7gnnfaOp9UxMyVMKFHUJJ9G0hfVh9Sm2XMByI+8QKmzUuFIWHt0h1D0ycp32hi/1qaktlQ5GpBS+z2LEx9p8dlTSETStIe5zAJa+oAP8ELq8VLDpzEdza6XMSxGU8xB4e0Lz8JmgUeFU1uyWVoO+YEPycCzfWG/h2aEpnMbBDNY3O/NtBGFyKlUlYXKWUndvkecPPs942X+JEqcpJRO7l9lE91uTn6eMLKLp0L20aRhR70waWA+X7RFIAUVrUrrbX43IZhBD8AUqKhu2+hH02it/pqyVFBSl796wB6Fo83g0X5Jk1FVlpkvYMfB9R6/GECupD+Kn5RrMUbb3fbWNC7JEmXcuSXWra20LSglSio3ck2iyi6oEcijJtAeVh5NyrL0Ae3iXMWTQpbKSSPFov5QDow+IiCoxKUnceUMoewyzykS0VKE6CL66hUAKvjCTJSVFyOiXPw+8KeK+1EqcSpTdVn/APVP3jRCOvqZZO39maNMrABc/tAKt47kU6ge1SSk+6jvG21rDleMsxDiGfO/3JiiP0iyfQWiKhmy7oWgd4hl5iMnkzERT42+zk49It8R4sKmrnT0AoRMmFQB1APNrPFSXSzNUn0MXZFOhEwpJC0vZSWvy8IacPoJKkuEn1jp5OJox4OfbEWYJh94E+If4x8El27pAGrPf13jSJOESQPdB6HfpfSJpNJKJy9kkMBYgEeoiX6lLwW/Qt9sW8MpcKyBUyZOzjVJBHxS4PrBOT+BqGl01HNXcPMdSW5uonzgkvAZCj3pKSD0+sfZfDcqWrNLzy/8FrHyMTf8RF+zv0zjpUJWLUU6VPWhMicEpUcrgktsXAY2j0uZPCXKJwA3KVN8R9o0AIngd2pmltASlX/5JJ+MdjE15cswCY+pU6T8CR8BDrNBk3hyL8iLRcSKGpfbX6Q2cI4ulU5CCzKVdiNnJ25Ax9m0kqYHEkIL+8BdxoQ1iIJJmyFF0ypaFsQSBvpqz7wspQYfulTj/wAGYcXVE2ZWzp0xORSluzuzWDHewEcYQqkOb8QJmlsihrvrGlJkrJPclK6kj6pjtVGQ/wDQlnlZPp9Yf541RFYpcroyGu7ML/pZsu2Yh/URDNqFKLkkmNgkUkqYvLUUyQlQYqAT3etr+kXKnhTCEligrLXU6h8mEOs8fIjwy8FadSS0JStKsxJuEXA8SY7VWgXfwffV7u1oSEy8QD/0FX1Dfy/WJlTa9IH/ALu3mPl6xBxftfublKNbv9jRkcQ07D+gT5gXte+sQ1uLJKXRLIvuQQfhYxl1bilXLAKpKkA2DuQTbQ84v8NirqFlI7n9ygRfk2pMGeOTW6JxliUtWPMqqJPelgeN4kmTLPkTa9z8ooT+HqmWlxNQVAEqCnSGG+a7b6jaFFXGa1Bspby+cZlim+jV8mPyxpmDfJfor944ne77ivvC7K4wKdQPhHp/HAJdi55AN8IsseQHPH7Lk2tAJdDeIv8AvFWbVSyGKUt1EDp3Fr6gny/eOZ/GKVy8hkJJ/VYFuTCLKEvRGWTH7O58uVcBAAPKAc+jClMgF3sGd/CLa8aQoN+HD83OnJvrFrD+KUSj3adB55io/IhoquUfBnl8cvP9v8EmBYUZanVkUktmQtILsx30IPL6wequFKeYQZKFoVq4UyR5H9ohw3Eps8js5KUoJuSCoA9AT9YMya0LUmSmcFrbNM7P3EAajMLZjsAT1jNknO7NMccOKS/v/wBDRhXFi5aMs7vt+dLD1BZJvyb6nqp9o9FLBJmB+Xd18iflGaYjh/4itkyHUUK1ZR3cm6i3dAF23hexzBuwmKQFBYBYHdvKxikI3psyT1dD9i/tQlTVZUIWobAWHqWJ9IHK4tnrIShCEFRZOZWYv1uAIzzMxghT1hX3FDMDs7G24Pg9oq8SW0TjNeRvqptVmyzpik80gBP7t5xfwqQhspvzu56OlWvwgRS8SZ0iVOXmysmWo++EhmBO41vfSCFEnvBjcXsbGM8k/JrXF9FjFMDzA5U97dJcAjo+h6GA+CYZInSa2nnSAiolyzMkKuFDI5KdWUCG+MO0rFpc0BM0BChYKuPRQt5KBEdVnCaZ6cuYL5KByrS/Jnt4W6bx0JtaZnliiutGGR0UkQ9Vvs9NORNKiuWhXeGXbmWcEc2tB6kq6WsKpc9EooRLJQUpIJO3esX6RqeZeERjitbMqk1BTB2g4oVL69NollcCTl04moYrJLyiQFBI0Xc6E2aFyfIUhRSoFKhYg6iGajM5SnjHal4mSq4s+37xOUTjMzoUVA3YKuByy8vKEKTOKS4LHT1sYt0OKTZSnSq8SeH0ao/xd0pGmoquz7ywSQLkuD6DuE+kcIxVKjmlu+6SpieoGhgTJ4pUpAdi9yLRCuolzNsh5h7eW0ZPi9o3c4vpjVS1faBwL8jZXzv5RMZyk7erQpYdXqkrzpyLBsXLEjoRpDomYlSEk912IHjyIYxOUOLJtt7IjXjLdAHW/wBDFP8AGB+9/BzgkmWkuH0G7F/URCqZLSL/ACH3jr/AhX/G2bu/f4xEmekHvpUNncgN5xcm0iVCySN7lvvFcyFf28j73q7wLXoZKz7+KT+Vv+Zz84pzqxRNsw8x9SIvSZA/NlfmE39YmKANz6CO5HaKs2pWo3LjxvHptVlllw43j0ehvJVPktgelx5U+ZkkSlTJaTmUXYB/mRdh0g3jMxEh2XM7RSdCpICX0IZILdDHo9Fp/wA/EyxVqxXxPEps1KRMmKUBcAML6PYfOBn4Qfp+8ej0UWkGrIZuCKZ2bxgXU0rbx9j0UhJsnkxpI+SMIWq7FouyMGI5PydzHo9HSmxoYY1ZMOHys95YT0Av84t0/DckfrWeuh8gI9HoXkxnjj3Qcw6alMxAzmUgPZ2SLHYDXZ4HU9TTSwqXZlag6v4i49Y+x6AooXLlcIkiKNKAoy5qk5gBchQAd2D31bfaBNRwxPWp0zAt7l+6ftH2PQvNx6OcVJbF6ppVJmZFgAjW4+Yg5S8Cz50szJDTG/I/fYbjZXz6R6PRac3GKaMsYJtp+AOVKS6FpIUk3BBCgRzBuII4TjKpW+Ycv5v4R6PQ7SaFjJph2VXJWAUqKk7ndPiNxr+0HcJ4hUn3SFISNnI+6flHo9GeUUbIvlSYx4dxEhdwoEmxB1+/zgPxBwnIqHXIWZEy4JSHlqfV0/lPVPpHo9CcnHonKKRnuMYDV0qh2mYA2StBdCh/mPkWPSA9VSLCUrW/fuHuT1j0ejXCV0ZpI+0OFLmzBLDJUr3cxZ30D9Yt41w1UUagmollBOhsUnwUCRHo9HOTtI7gkgf2h5xIK1be8Y9HopQnJnacQXq7wy4NxdNQAAxH6SHH3T8o+x6JZIJroviySToYabjSUQCtJQdym48tx4NBihr6c3TPkqVZsy0gt4G4Mej0ZZYV2a+V6CKKyWq2ZH/CtJ6x8VKDuCD/ADzj0eiDjQCJdKeR8RcfCIV4eN7nwP3j0ehaOUm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6" name="Picture 6" descr="http://drova-na-rastopku.pp.ua/images/hvorost-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4371913" cy="2448272"/>
          </a:xfrm>
          <a:prstGeom prst="rect">
            <a:avLst/>
          </a:prstGeom>
          <a:noFill/>
        </p:spPr>
      </p:pic>
      <p:pic>
        <p:nvPicPr>
          <p:cNvPr id="20488" name="Picture 8" descr="http://pechi-kaminy-barbeku.ru/wp-content/uploads/2012/10/normal_foto78bi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060848"/>
            <a:ext cx="4176157" cy="2764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69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Г. Х. Андерсен «Ель»</vt:lpstr>
      <vt:lpstr>И.Шишкин «Сосновый лес»</vt:lpstr>
      <vt:lpstr>В.И. Суриков«Утро стрелецкой казни» (боярыня Морозова сидит на дровнях)</vt:lpstr>
      <vt:lpstr>Египет</vt:lpstr>
      <vt:lpstr>Мачты корабля</vt:lpstr>
      <vt:lpstr>Слайд 6</vt:lpstr>
      <vt:lpstr> Сусальное золото – тончайшие листы золота, используемые в декорировании </vt:lpstr>
      <vt:lpstr>Связка растопок, печка.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Ёлгин</cp:lastModifiedBy>
  <cp:revision>5</cp:revision>
  <dcterms:modified xsi:type="dcterms:W3CDTF">2012-12-12T12:36:02Z</dcterms:modified>
</cp:coreProperties>
</file>