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0" r:id="rId3"/>
    <p:sldId id="271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FEC4-992A-47DD-AEF0-7E8D1FE357B8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31C10E6-5B4E-4418-A818-121D9979CF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FEC4-992A-47DD-AEF0-7E8D1FE357B8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10E6-5B4E-4418-A818-121D9979CF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FEC4-992A-47DD-AEF0-7E8D1FE357B8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10E6-5B4E-4418-A818-121D9979CF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FEC4-992A-47DD-AEF0-7E8D1FE357B8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31C10E6-5B4E-4418-A818-121D9979CF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FEC4-992A-47DD-AEF0-7E8D1FE357B8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10E6-5B4E-4418-A818-121D9979CF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FEC4-992A-47DD-AEF0-7E8D1FE357B8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10E6-5B4E-4418-A818-121D9979CF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FEC4-992A-47DD-AEF0-7E8D1FE357B8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31C10E6-5B4E-4418-A818-121D9979CF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FEC4-992A-47DD-AEF0-7E8D1FE357B8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10E6-5B4E-4418-A818-121D9979CF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FEC4-992A-47DD-AEF0-7E8D1FE357B8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10E6-5B4E-4418-A818-121D9979CF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FEC4-992A-47DD-AEF0-7E8D1FE357B8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10E6-5B4E-4418-A818-121D9979CF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FEC4-992A-47DD-AEF0-7E8D1FE357B8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10E6-5B4E-4418-A818-121D9979CF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CA2FEC4-992A-47DD-AEF0-7E8D1FE357B8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31C10E6-5B4E-4418-A818-121D9979CF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458200" cy="158241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Мастер класс в технике «пуантилизм» для детей старшего дошкольного возраста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sz="4600" i="1" dirty="0" smtClean="0"/>
              <a:t>Котенок</a:t>
            </a:r>
          </a:p>
          <a:p>
            <a:r>
              <a:rPr lang="ru-RU" dirty="0" smtClean="0"/>
              <a:t>Выполнила: </a:t>
            </a:r>
            <a:r>
              <a:rPr lang="ru-RU" dirty="0" err="1" smtClean="0"/>
              <a:t>Пушишина</a:t>
            </a:r>
            <a:r>
              <a:rPr lang="ru-RU" dirty="0" smtClean="0"/>
              <a:t> Т.Б.</a:t>
            </a:r>
          </a:p>
          <a:p>
            <a:r>
              <a:rPr lang="en-US" dirty="0" smtClean="0"/>
              <a:t>I </a:t>
            </a:r>
            <a:r>
              <a:rPr lang="ru-RU" dirty="0" smtClean="0"/>
              <a:t>кв. категория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В итоге получились работы в технике «</a:t>
            </a:r>
            <a:r>
              <a:rPr lang="ru-RU" sz="2000" dirty="0" err="1" smtClean="0"/>
              <a:t>пуантализм</a:t>
            </a:r>
            <a:r>
              <a:rPr lang="ru-RU" sz="2000" dirty="0" smtClean="0"/>
              <a:t>» Разными способами.</a:t>
            </a:r>
            <a:endParaRPr lang="ru-RU" sz="2000" dirty="0"/>
          </a:p>
        </p:txBody>
      </p:sp>
      <p:pic>
        <p:nvPicPr>
          <p:cNvPr id="4" name="Содержимое 3" descr="P1040095.JPG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>
          <a:xfrm>
            <a:off x="1187624" y="1484784"/>
            <a:ext cx="6768752" cy="511256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852936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Спасибо за внимание!!!</a:t>
            </a:r>
            <a:br>
              <a:rPr lang="ru-RU" dirty="0" smtClean="0"/>
            </a:br>
            <a:r>
              <a:rPr lang="ru-RU" dirty="0" smtClean="0"/>
              <a:t>Приятного просмотра.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400800"/>
          </a:xfrm>
        </p:spPr>
        <p:txBody>
          <a:bodyPr>
            <a:noAutofit/>
          </a:bodyPr>
          <a:lstStyle/>
          <a:p>
            <a:r>
              <a:rPr lang="ru-RU" sz="2400" dirty="0" smtClean="0"/>
              <a:t>Цель: </a:t>
            </a:r>
            <a:br>
              <a:rPr lang="ru-RU" sz="2400" dirty="0" smtClean="0"/>
            </a:br>
            <a:r>
              <a:rPr lang="ru-RU" sz="2400" dirty="0" smtClean="0"/>
              <a:t>познакомить детей с различными способами рисования в технике пуантилизм.</a:t>
            </a:r>
            <a:br>
              <a:rPr lang="ru-RU" sz="2400" dirty="0" smtClean="0"/>
            </a:br>
            <a:r>
              <a:rPr lang="ru-RU" sz="2400" dirty="0" smtClean="0"/>
              <a:t>Задачи:</a:t>
            </a:r>
            <a:br>
              <a:rPr lang="ru-RU" sz="2400" dirty="0" smtClean="0"/>
            </a:br>
            <a:r>
              <a:rPr lang="ru-RU" sz="2400" dirty="0" smtClean="0"/>
              <a:t>1) расширять знания детей о технике пуантилизм.</a:t>
            </a:r>
            <a:br>
              <a:rPr lang="ru-RU" sz="2400" dirty="0" smtClean="0"/>
            </a:br>
            <a:r>
              <a:rPr lang="ru-RU" sz="2400" dirty="0" smtClean="0"/>
              <a:t>2) развивать мелкую моторику рук, воображение, творческое мышление.</a:t>
            </a:r>
            <a:br>
              <a:rPr lang="ru-RU" sz="2400" dirty="0" smtClean="0"/>
            </a:br>
            <a:r>
              <a:rPr lang="ru-RU" sz="2400" dirty="0" smtClean="0"/>
              <a:t>3) воспитывать усидчивость, эстетическое восприятие.</a:t>
            </a:r>
            <a:br>
              <a:rPr lang="ru-RU" sz="2400" dirty="0" smtClean="0"/>
            </a:br>
            <a:r>
              <a:rPr lang="ru-RU" sz="2400" dirty="0" smtClean="0"/>
              <a:t>4) учить создавать композицию.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Пуантилизм  для детей одно из интереснейших и необычных направлений живописи. Это стиль в живописи в которой используются чистые, несмешиваемые краски наносимые раздельными мазками точечной или прямоугольной формы.</a:t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7801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Смешивание цветов с образованием оттенка происходить на этапе восприятия картины зрителем с дальнего расстояния или в уменьшенном виде. </a:t>
            </a:r>
            <a:br>
              <a:rPr lang="ru-RU" dirty="0" smtClean="0"/>
            </a:br>
            <a:r>
              <a:rPr lang="ru-RU" dirty="0" smtClean="0"/>
              <a:t>Стиль пуантилизм - «писать точками» (точечными мазками). Картины привлекают своей необычностью, заставляя восхищаться ими, потому. Что они написаны точками и смотрятся как мозаика.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dirty="0" smtClean="0"/>
              <a:t>Для работы нам понадобится: рисунок «Котенок», фломастеры, клей ПВА,  гуашь, дырокол, кружочки (конфетти) из цветной бумаги, пластилин, ватные палочки. Линейка, ножницы, карандаш. </a:t>
            </a:r>
            <a:endParaRPr lang="ru-RU" sz="2000" dirty="0"/>
          </a:p>
        </p:txBody>
      </p:sp>
      <p:pic>
        <p:nvPicPr>
          <p:cNvPr id="4" name="Содержимое 3" descr="P1040067.JPG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>
          <a:xfrm>
            <a:off x="827584" y="1554162"/>
            <a:ext cx="7416824" cy="504318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dirty="0" smtClean="0"/>
              <a:t>1 способ</a:t>
            </a:r>
            <a:br>
              <a:rPr lang="ru-RU" sz="2000" dirty="0" smtClean="0"/>
            </a:br>
            <a:r>
              <a:rPr lang="ru-RU" sz="2000" dirty="0" smtClean="0"/>
              <a:t>Берем фломастер нужного цвета и начинаем заполнять весь рисунок кружочками. </a:t>
            </a:r>
            <a:endParaRPr lang="ru-RU" sz="2000" dirty="0"/>
          </a:p>
        </p:txBody>
      </p:sp>
      <p:pic>
        <p:nvPicPr>
          <p:cNvPr id="4" name="Содержимое 3" descr="P1040068.JPG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>
          <a:xfrm>
            <a:off x="251520" y="1412776"/>
            <a:ext cx="3888432" cy="2376264"/>
          </a:xfrm>
        </p:spPr>
      </p:pic>
      <p:pic>
        <p:nvPicPr>
          <p:cNvPr id="5" name="Рисунок 4" descr="P1040070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4644008" y="1412776"/>
            <a:ext cx="4211960" cy="2420888"/>
          </a:xfrm>
          <a:prstGeom prst="rect">
            <a:avLst/>
          </a:prstGeom>
        </p:spPr>
      </p:pic>
      <p:pic>
        <p:nvPicPr>
          <p:cNvPr id="6" name="Рисунок 5" descr="P1040072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2195736" y="4005064"/>
            <a:ext cx="4320480" cy="26642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2 способ.</a:t>
            </a:r>
            <a:br>
              <a:rPr lang="ru-RU" sz="2000" dirty="0" smtClean="0"/>
            </a:br>
            <a:r>
              <a:rPr lang="ru-RU" sz="2000" dirty="0" smtClean="0"/>
              <a:t>С помощью дырокола делаем кружочки (конфетти) из цветной бумаги.</a:t>
            </a:r>
            <a:endParaRPr lang="ru-RU" sz="2000" dirty="0"/>
          </a:p>
        </p:txBody>
      </p:sp>
      <p:pic>
        <p:nvPicPr>
          <p:cNvPr id="4" name="Содержимое 3" descr="P1040073.JPG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>
          <a:xfrm>
            <a:off x="179512" y="1628800"/>
            <a:ext cx="4176464" cy="2808312"/>
          </a:xfrm>
        </p:spPr>
      </p:pic>
      <p:pic>
        <p:nvPicPr>
          <p:cNvPr id="5" name="Рисунок 4" descr="P1040075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4788024" y="3573016"/>
            <a:ext cx="4176464" cy="30243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Намазываем клеем шаблон и выкладываем «конфетти» подходящего цвета.</a:t>
            </a:r>
            <a:endParaRPr lang="ru-RU" sz="2000" dirty="0"/>
          </a:p>
        </p:txBody>
      </p:sp>
      <p:pic>
        <p:nvPicPr>
          <p:cNvPr id="4" name="Содержимое 3" descr="P1040076.JPG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>
          <a:xfrm>
            <a:off x="107504" y="1412776"/>
            <a:ext cx="4392488" cy="2232248"/>
          </a:xfrm>
        </p:spPr>
      </p:pic>
      <p:pic>
        <p:nvPicPr>
          <p:cNvPr id="5" name="Рисунок 4" descr="P1040077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4716016" y="1412776"/>
            <a:ext cx="4283968" cy="2232248"/>
          </a:xfrm>
          <a:prstGeom prst="rect">
            <a:avLst/>
          </a:prstGeom>
        </p:spPr>
      </p:pic>
      <p:pic>
        <p:nvPicPr>
          <p:cNvPr id="6" name="Рисунок 5" descr="P1040082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2123728" y="3933056"/>
            <a:ext cx="4896544" cy="2736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3 способ.</a:t>
            </a:r>
            <a:br>
              <a:rPr lang="ru-RU" sz="2000" dirty="0" smtClean="0"/>
            </a:br>
            <a:r>
              <a:rPr lang="ru-RU" sz="2000" dirty="0" smtClean="0"/>
              <a:t>Берем ватную палочку, окунаем ее в краску и методом «тычка» заполняем весь рисунок соответствующими цветами.</a:t>
            </a:r>
            <a:endParaRPr lang="ru-RU" sz="2000" dirty="0"/>
          </a:p>
        </p:txBody>
      </p:sp>
      <p:pic>
        <p:nvPicPr>
          <p:cNvPr id="4" name="Содержимое 3" descr="P1040083.JPG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>
          <a:xfrm>
            <a:off x="179512" y="1196752"/>
            <a:ext cx="4104456" cy="2736304"/>
          </a:xfrm>
        </p:spPr>
      </p:pic>
      <p:pic>
        <p:nvPicPr>
          <p:cNvPr id="5" name="Рисунок 4" descr="P1040085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4788024" y="1196752"/>
            <a:ext cx="4176464" cy="2736304"/>
          </a:xfrm>
          <a:prstGeom prst="rect">
            <a:avLst/>
          </a:prstGeom>
        </p:spPr>
      </p:pic>
      <p:pic>
        <p:nvPicPr>
          <p:cNvPr id="6" name="Рисунок 5" descr="P1040087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1979712" y="4077072"/>
            <a:ext cx="4968552" cy="26642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4 способ.</a:t>
            </a:r>
            <a:br>
              <a:rPr lang="ru-RU" sz="2000" dirty="0" smtClean="0"/>
            </a:br>
            <a:r>
              <a:rPr lang="ru-RU" sz="2000" dirty="0" smtClean="0"/>
              <a:t>Берем пластилин, отщипываем от него маленькие кусочки, скатываем из них шарики и выкладываем на рисунок, прижимаем.</a:t>
            </a:r>
            <a:endParaRPr lang="ru-RU" sz="2000" dirty="0"/>
          </a:p>
        </p:txBody>
      </p:sp>
      <p:pic>
        <p:nvPicPr>
          <p:cNvPr id="4" name="Содержимое 3" descr="P1040089.JPG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>
          <a:xfrm>
            <a:off x="107504" y="980729"/>
            <a:ext cx="4176464" cy="2592287"/>
          </a:xfrm>
        </p:spPr>
      </p:pic>
      <p:pic>
        <p:nvPicPr>
          <p:cNvPr id="5" name="Рисунок 4" descr="P1040090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4644008" y="980728"/>
            <a:ext cx="4283968" cy="2564904"/>
          </a:xfrm>
          <a:prstGeom prst="rect">
            <a:avLst/>
          </a:prstGeom>
        </p:spPr>
      </p:pic>
      <p:pic>
        <p:nvPicPr>
          <p:cNvPr id="6" name="Рисунок 5" descr="P1040091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107504" y="3861048"/>
            <a:ext cx="4176464" cy="2808312"/>
          </a:xfrm>
          <a:prstGeom prst="rect">
            <a:avLst/>
          </a:prstGeom>
        </p:spPr>
      </p:pic>
      <p:pic>
        <p:nvPicPr>
          <p:cNvPr id="7" name="Рисунок 6" descr="P1040093.JP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4644008" y="3861048"/>
            <a:ext cx="4320480" cy="28083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60</TotalTime>
  <Words>118</Words>
  <Application>Microsoft Office PowerPoint</Application>
  <PresentationFormat>Экран (4:3)</PresentationFormat>
  <Paragraphs>14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Мастер класс в технике «пуантилизм» для детей старшего дошкольного возраста</vt:lpstr>
      <vt:lpstr>Цель:  познакомить детей с различными способами рисования в технике пуантилизм. Задачи: 1) расширять знания детей о технике пуантилизм. 2) развивать мелкую моторику рук, воображение, творческое мышление. 3) воспитывать усидчивость, эстетическое восприятие. 4) учить создавать композицию.  Пуантилизм  для детей одно из интереснейших и необычных направлений живописи. Это стиль в живописи в которой используются чистые, несмешиваемые краски наносимые раздельными мазками точечной или прямоугольной формы. </vt:lpstr>
      <vt:lpstr>Смешивание цветов с образованием оттенка происходить на этапе восприятия картины зрителем с дальнего расстояния или в уменьшенном виде.  Стиль пуантилизм - «писать точками» (точечными мазками). Картины привлекают своей необычностью, заставляя восхищаться ими, потому. Что они написаны точками и смотрятся как мозаика.</vt:lpstr>
      <vt:lpstr>Для работы нам понадобится: рисунок «Котенок», фломастеры, клей ПВА,  гуашь, дырокол, кружочки (конфетти) из цветной бумаги, пластилин, ватные палочки. Линейка, ножницы, карандаш. </vt:lpstr>
      <vt:lpstr>1 способ Берем фломастер нужного цвета и начинаем заполнять весь рисунок кружочками. </vt:lpstr>
      <vt:lpstr>2 способ. С помощью дырокола делаем кружочки (конфетти) из цветной бумаги.</vt:lpstr>
      <vt:lpstr>Намазываем клеем шаблон и выкладываем «конфетти» подходящего цвета.</vt:lpstr>
      <vt:lpstr>3 способ. Берем ватную палочку, окунаем ее в краску и методом «тычка» заполняем весь рисунок соответствующими цветами.</vt:lpstr>
      <vt:lpstr>4 способ. Берем пластилин, отщипываем от него маленькие кусочки, скатываем из них шарики и выкладываем на рисунок, прижимаем.</vt:lpstr>
      <vt:lpstr>В итоге получились работы в технике «пуантализм» Разными способами.</vt:lpstr>
      <vt:lpstr>Спасибо за внимание!!! Приятного просмотра.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 класс в технике «пуантализм»</dc:title>
  <dc:creator>Pushishin</dc:creator>
  <cp:lastModifiedBy>Pushishin</cp:lastModifiedBy>
  <cp:revision>9</cp:revision>
  <dcterms:created xsi:type="dcterms:W3CDTF">2015-02-04T16:27:34Z</dcterms:created>
  <dcterms:modified xsi:type="dcterms:W3CDTF">2015-02-10T10:53:28Z</dcterms:modified>
</cp:coreProperties>
</file>