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490" y="-2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AE5BE72-BE72-453B-8222-6C433C81B28A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5934A75-248A-4616-8E83-EBE9AC026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BE72-BE72-453B-8222-6C433C81B28A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4A75-248A-4616-8E83-EBE9AC026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BE72-BE72-453B-8222-6C433C81B28A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4A75-248A-4616-8E83-EBE9AC026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AE5BE72-BE72-453B-8222-6C433C81B28A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4A75-248A-4616-8E83-EBE9AC026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AE5BE72-BE72-453B-8222-6C433C81B28A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5934A75-248A-4616-8E83-EBE9AC0266A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AE5BE72-BE72-453B-8222-6C433C81B28A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5934A75-248A-4616-8E83-EBE9AC026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AE5BE72-BE72-453B-8222-6C433C81B28A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5934A75-248A-4616-8E83-EBE9AC026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BE72-BE72-453B-8222-6C433C81B28A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4A75-248A-4616-8E83-EBE9AC026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AE5BE72-BE72-453B-8222-6C433C81B28A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5934A75-248A-4616-8E83-EBE9AC026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AE5BE72-BE72-453B-8222-6C433C81B28A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5934A75-248A-4616-8E83-EBE9AC026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AE5BE72-BE72-453B-8222-6C433C81B28A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5934A75-248A-4616-8E83-EBE9AC026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AE5BE72-BE72-453B-8222-6C433C81B28A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5934A75-248A-4616-8E83-EBE9AC026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Мастер класс для воспитателей по технике «</a:t>
            </a:r>
            <a:r>
              <a:rPr lang="ru-RU" dirty="0" err="1" smtClean="0"/>
              <a:t>квилинг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355498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Гроздь винограда</a:t>
            </a:r>
          </a:p>
          <a:p>
            <a:pPr algn="ctr"/>
            <a:endParaRPr lang="ru-RU" sz="4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4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Подготовила:  </a:t>
            </a:r>
            <a:r>
              <a:rPr lang="ru-RU" sz="4000" dirty="0" err="1" smtClean="0">
                <a:solidFill>
                  <a:schemeClr val="bg1"/>
                </a:solidFill>
              </a:rPr>
              <a:t>Пушишина</a:t>
            </a:r>
            <a:r>
              <a:rPr lang="ru-RU" sz="4000" dirty="0" smtClean="0">
                <a:solidFill>
                  <a:schemeClr val="bg1"/>
                </a:solidFill>
              </a:rPr>
              <a:t> Т.Б.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I </a:t>
            </a:r>
            <a:r>
              <a:rPr lang="ru-RU" sz="4000" dirty="0" err="1" smtClean="0">
                <a:solidFill>
                  <a:schemeClr val="bg1"/>
                </a:solidFill>
              </a:rPr>
              <a:t>кв</a:t>
            </a:r>
            <a:r>
              <a:rPr lang="ru-RU" sz="4000" dirty="0" smtClean="0">
                <a:solidFill>
                  <a:schemeClr val="bg1"/>
                </a:solidFill>
              </a:rPr>
              <a:t> категория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Также выкладываем спирали ягод, создаем гроздь винограда,  накладывая несколько слоев,  придавая объем, и приклеиваем.</a:t>
            </a:r>
            <a:endParaRPr lang="ru-RU" sz="2000" dirty="0"/>
          </a:p>
        </p:txBody>
      </p:sp>
      <p:pic>
        <p:nvPicPr>
          <p:cNvPr id="4" name="Содержимое 3" descr="P104000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1340769"/>
            <a:ext cx="4176464" cy="2376263"/>
          </a:xfrm>
        </p:spPr>
      </p:pic>
      <p:pic>
        <p:nvPicPr>
          <p:cNvPr id="5" name="Рисунок 4" descr="P104000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8024" y="1340768"/>
            <a:ext cx="4139952" cy="2376264"/>
          </a:xfrm>
          <a:prstGeom prst="rect">
            <a:avLst/>
          </a:prstGeom>
        </p:spPr>
      </p:pic>
      <p:pic>
        <p:nvPicPr>
          <p:cNvPr id="6" name="Рисунок 5" descr="P104000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51720" y="3933056"/>
            <a:ext cx="4536504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Вырезаем полосы из яркого красного картона, наклеиваем их по контуру, и получаем рамку.</a:t>
            </a:r>
            <a:endParaRPr lang="ru-RU" sz="2000" dirty="0"/>
          </a:p>
        </p:txBody>
      </p:sp>
      <p:pic>
        <p:nvPicPr>
          <p:cNvPr id="4" name="Содержимое 3" descr="P104000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980728"/>
            <a:ext cx="3995936" cy="2880320"/>
          </a:xfrm>
        </p:spPr>
      </p:pic>
      <p:pic>
        <p:nvPicPr>
          <p:cNvPr id="5" name="Рисунок 4" descr="P104000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8024" y="980728"/>
            <a:ext cx="4032448" cy="2880320"/>
          </a:xfrm>
          <a:prstGeom prst="rect">
            <a:avLst/>
          </a:prstGeom>
        </p:spPr>
      </p:pic>
      <p:pic>
        <p:nvPicPr>
          <p:cNvPr id="6" name="Рисунок 5" descr="P104001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411760" y="3933056"/>
            <a:ext cx="4608512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921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Вырезаем тонкие полосы из зеленой бумаги, скручиваем концы полос с помощью ножниц, склеиваем их между собой.</a:t>
            </a:r>
            <a:endParaRPr lang="ru-RU" sz="2000" dirty="0"/>
          </a:p>
        </p:txBody>
      </p:sp>
      <p:pic>
        <p:nvPicPr>
          <p:cNvPr id="6" name="Содержимое 5" descr="P104001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1124744"/>
            <a:ext cx="3923928" cy="2448272"/>
          </a:xfrm>
        </p:spPr>
      </p:pic>
      <p:pic>
        <p:nvPicPr>
          <p:cNvPr id="7" name="Рисунок 6" descr="P104001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4008" y="1124744"/>
            <a:ext cx="4067944" cy="2448272"/>
          </a:xfrm>
          <a:prstGeom prst="rect">
            <a:avLst/>
          </a:prstGeom>
        </p:spPr>
      </p:pic>
      <p:pic>
        <p:nvPicPr>
          <p:cNvPr id="8" name="Рисунок 7" descr="P104001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1520" y="3933056"/>
            <a:ext cx="4067944" cy="2664296"/>
          </a:xfrm>
          <a:prstGeom prst="rect">
            <a:avLst/>
          </a:prstGeom>
        </p:spPr>
      </p:pic>
      <p:pic>
        <p:nvPicPr>
          <p:cNvPr id="9" name="Рисунок 8" descr="P104001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72000" y="3933056"/>
            <a:ext cx="4176464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Приклеиваем «завитушку» на картину. Наша гроздь винограда готова. </a:t>
            </a:r>
            <a:endParaRPr lang="ru-RU" sz="2000" dirty="0"/>
          </a:p>
        </p:txBody>
      </p:sp>
      <p:pic>
        <p:nvPicPr>
          <p:cNvPr id="4" name="Содержимое 3" descr="P104001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15616" y="1882774"/>
            <a:ext cx="6984776" cy="47865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399032"/>
          </a:xfrm>
        </p:spPr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590506"/>
          </a:xfrm>
        </p:spPr>
        <p:txBody>
          <a:bodyPr>
            <a:noAutofit/>
          </a:bodyPr>
          <a:lstStyle/>
          <a:p>
            <a:r>
              <a:rPr lang="ru-RU" sz="2200" dirty="0" smtClean="0"/>
              <a:t>Цель: познакомить педагогов с нетрадиционной техникой рисования – </a:t>
            </a:r>
            <a:r>
              <a:rPr lang="ru-RU" sz="2200" dirty="0" err="1" smtClean="0"/>
              <a:t>квилинг</a:t>
            </a:r>
            <a:r>
              <a:rPr lang="ru-RU" sz="2200" dirty="0" smtClean="0"/>
              <a:t>, реализовывать свои творческие возможности. </a:t>
            </a:r>
            <a:br>
              <a:rPr lang="ru-RU" sz="2200" dirty="0" smtClean="0"/>
            </a:br>
            <a:r>
              <a:rPr lang="ru-RU" sz="2200" dirty="0" smtClean="0"/>
              <a:t>Задачи:</a:t>
            </a:r>
            <a:br>
              <a:rPr lang="ru-RU" sz="2200" dirty="0" smtClean="0"/>
            </a:br>
            <a:r>
              <a:rPr lang="ru-RU" sz="2200" dirty="0" smtClean="0"/>
              <a:t>1) развивать практические навыки работы с бумагой.</a:t>
            </a:r>
            <a:br>
              <a:rPr lang="ru-RU" sz="2200" dirty="0" smtClean="0"/>
            </a:br>
            <a:r>
              <a:rPr lang="ru-RU" sz="2200" dirty="0" smtClean="0"/>
              <a:t>2) развивать мелкую моторику рук, закреплять навыки накручивания полосок.</a:t>
            </a:r>
            <a:br>
              <a:rPr lang="ru-RU" sz="2200" dirty="0" smtClean="0"/>
            </a:br>
            <a:r>
              <a:rPr lang="ru-RU" sz="2200" dirty="0" smtClean="0"/>
              <a:t>3) развивать творческие способности, образное мышление, аккуратность, усидчивость, трудолюбие.</a:t>
            </a:r>
            <a:br>
              <a:rPr lang="ru-RU" sz="2200" dirty="0" smtClean="0"/>
            </a:br>
            <a:r>
              <a:rPr lang="ru-RU" sz="2200" dirty="0" smtClean="0"/>
              <a:t>4) развивать умение планировать свою работу, видеть результат.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err="1" smtClean="0"/>
              <a:t>Квилинг</a:t>
            </a:r>
            <a:r>
              <a:rPr lang="ru-RU" sz="2200" dirty="0" smtClean="0"/>
              <a:t> для детей – это искусство скручивания длинных и коротких полосок в спиральки, умение видоизменять их форму, составлять из полученных деталей объемные или плоскостные композиции.</a:t>
            </a:r>
            <a:br>
              <a:rPr lang="ru-RU" sz="2200" dirty="0" smtClean="0"/>
            </a:br>
            <a:r>
              <a:rPr lang="ru-RU" sz="2200" dirty="0" smtClean="0"/>
              <a:t>Эта техника – кручение бумаги, сохранилась до наших дней и очень популярна в разных странах.</a:t>
            </a:r>
            <a:br>
              <a:rPr lang="ru-RU" sz="2200" dirty="0" smtClean="0"/>
            </a:br>
            <a:endParaRPr lang="ru-RU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Материал: гофрированный картон разных цветов, ножницы, линейка, клей ПВА, инструмент для </a:t>
            </a:r>
            <a:r>
              <a:rPr lang="ru-RU" sz="2000" dirty="0" err="1" smtClean="0"/>
              <a:t>квилинга</a:t>
            </a:r>
            <a:r>
              <a:rPr lang="ru-RU" sz="2000" dirty="0" smtClean="0"/>
              <a:t> – зубочистка.</a:t>
            </a:r>
            <a:endParaRPr lang="ru-RU" sz="2000" dirty="0"/>
          </a:p>
        </p:txBody>
      </p:sp>
      <p:pic>
        <p:nvPicPr>
          <p:cNvPr id="4" name="Содержимое 3" descr="P1030979 - копия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87624" y="1916832"/>
            <a:ext cx="6912768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Расчерчиваем картон на полосы по 0,5 см и вырезаем их.</a:t>
            </a:r>
            <a:endParaRPr lang="ru-RU" sz="2000" dirty="0"/>
          </a:p>
        </p:txBody>
      </p:sp>
      <p:pic>
        <p:nvPicPr>
          <p:cNvPr id="4" name="Содержимое 3" descr="P103098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7504" y="1988840"/>
            <a:ext cx="4499992" cy="3851920"/>
          </a:xfrm>
        </p:spPr>
      </p:pic>
      <p:pic>
        <p:nvPicPr>
          <p:cNvPr id="1026" name="Picture 2" descr="C:\Users\Pushishin\Desktop\презентация\P103098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2852936"/>
            <a:ext cx="4320480" cy="38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Готовые полоски красного и желтого цвета закручиваем на зубочистку для получения «спирали» – ягоды.</a:t>
            </a:r>
            <a:endParaRPr lang="ru-RU" sz="2000" dirty="0"/>
          </a:p>
        </p:txBody>
      </p:sp>
      <p:pic>
        <p:nvPicPr>
          <p:cNvPr id="4" name="Содержимое 3" descr="P103098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721864" y="2916647"/>
            <a:ext cx="3380048" cy="2818048"/>
          </a:xfrm>
        </p:spPr>
      </p:pic>
      <p:pic>
        <p:nvPicPr>
          <p:cNvPr id="5" name="Рисунок 4" descr="P103098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3068960"/>
            <a:ext cx="4277984" cy="3600400"/>
          </a:xfrm>
          <a:prstGeom prst="rect">
            <a:avLst/>
          </a:prstGeom>
        </p:spPr>
      </p:pic>
      <p:pic>
        <p:nvPicPr>
          <p:cNvPr id="2050" name="Picture 2" descr="C:\Users\Pushishin\Desktop\презентация\P103098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4" y="1844824"/>
            <a:ext cx="4320480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Получилась готовая спираль. Затем слегка расслабляем пальцы позволяя спирали немного распуститься и фиксируем нужный диаметр клеем ПВА. Изготавливаем спирали по количеству ягод.</a:t>
            </a:r>
            <a:endParaRPr lang="ru-RU" sz="2000" dirty="0"/>
          </a:p>
        </p:txBody>
      </p:sp>
      <p:pic>
        <p:nvPicPr>
          <p:cNvPr id="4" name="Содержимое 3" descr="P103098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1916832"/>
            <a:ext cx="4032448" cy="4104456"/>
          </a:xfrm>
        </p:spPr>
      </p:pic>
      <p:pic>
        <p:nvPicPr>
          <p:cNvPr id="5" name="Рисунок 4" descr="P1030990 - копи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32040" y="2780928"/>
            <a:ext cx="4067944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Из зеленых полосок скручиваем спирали, и сжимаем двумя пальцами, получаем заготовку – «капля». Это листья.</a:t>
            </a:r>
            <a:endParaRPr lang="ru-RU" sz="2000" dirty="0"/>
          </a:p>
        </p:txBody>
      </p:sp>
      <p:pic>
        <p:nvPicPr>
          <p:cNvPr id="4" name="Содержимое 3" descr="P103099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У нас получилось много готовых заготовок для ягод и листьев винограда. </a:t>
            </a:r>
            <a:endParaRPr lang="ru-RU" sz="2000" dirty="0"/>
          </a:p>
        </p:txBody>
      </p:sp>
      <p:pic>
        <p:nvPicPr>
          <p:cNvPr id="4" name="Содержимое 3" descr="P104000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1772816"/>
            <a:ext cx="4464496" cy="3960440"/>
          </a:xfrm>
        </p:spPr>
      </p:pic>
      <p:pic>
        <p:nvPicPr>
          <p:cNvPr id="5" name="Рисунок 4" descr="P103099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8024" y="2780928"/>
            <a:ext cx="4248472" cy="393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Намазываем клеем ПВА поверхность заготовки, выкладываем, прижимаем.  Получаются  листья винограда.</a:t>
            </a:r>
            <a:endParaRPr lang="ru-RU" sz="2000" dirty="0"/>
          </a:p>
        </p:txBody>
      </p:sp>
      <p:pic>
        <p:nvPicPr>
          <p:cNvPr id="6" name="Содержимое 5" descr="P103099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980729"/>
            <a:ext cx="4032448" cy="2952327"/>
          </a:xfrm>
        </p:spPr>
      </p:pic>
      <p:pic>
        <p:nvPicPr>
          <p:cNvPr id="7" name="Рисунок 6" descr="P103099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980728"/>
            <a:ext cx="4283968" cy="2952328"/>
          </a:xfrm>
          <a:prstGeom prst="rect">
            <a:avLst/>
          </a:prstGeom>
        </p:spPr>
      </p:pic>
      <p:pic>
        <p:nvPicPr>
          <p:cNvPr id="8" name="Рисунок 7" descr="P104000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9512" y="4149080"/>
            <a:ext cx="4032448" cy="2708920"/>
          </a:xfrm>
          <a:prstGeom prst="rect">
            <a:avLst/>
          </a:prstGeom>
        </p:spPr>
      </p:pic>
      <p:pic>
        <p:nvPicPr>
          <p:cNvPr id="9" name="Рисунок 8" descr="P104000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72000" y="4149080"/>
            <a:ext cx="4284984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70</TotalTime>
  <Words>224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Мастер класс для воспитателей по технике «квилинг»</vt:lpstr>
      <vt:lpstr>Цель: познакомить педагогов с нетрадиционной техникой рисования – квилинг, реализовывать свои творческие возможности.  Задачи: 1) развивать практические навыки работы с бумагой. 2) развивать мелкую моторику рук, закреплять навыки накручивания полосок. 3) развивать творческие способности, образное мышление, аккуратность, усидчивость, трудолюбие. 4) развивать умение планировать свою работу, видеть результат.  Квилинг для детей – это искусство скручивания длинных и коротких полосок в спиральки, умение видоизменять их форму, составлять из полученных деталей объемные или плоскостные композиции. Эта техника – кручение бумаги, сохранилась до наших дней и очень популярна в разных странах. </vt:lpstr>
      <vt:lpstr>Материал: гофрированный картон разных цветов, ножницы, линейка, клей ПВА, инструмент для квилинга – зубочистка.</vt:lpstr>
      <vt:lpstr>Расчерчиваем картон на полосы по 0,5 см и вырезаем их.</vt:lpstr>
      <vt:lpstr>Готовые полоски красного и желтого цвета закручиваем на зубочистку для получения «спирали» – ягоды.</vt:lpstr>
      <vt:lpstr>Получилась готовая спираль. Затем слегка расслабляем пальцы позволяя спирали немного распуститься и фиксируем нужный диаметр клеем ПВА. Изготавливаем спирали по количеству ягод.</vt:lpstr>
      <vt:lpstr>Из зеленых полосок скручиваем спирали, и сжимаем двумя пальцами, получаем заготовку – «капля». Это листья.</vt:lpstr>
      <vt:lpstr>У нас получилось много готовых заготовок для ягод и листьев винограда. </vt:lpstr>
      <vt:lpstr>Намазываем клеем ПВА поверхность заготовки, выкладываем, прижимаем.  Получаются  листья винограда.</vt:lpstr>
      <vt:lpstr>Также выкладываем спирали ягод, создаем гроздь винограда,  накладывая несколько слоев,  придавая объем, и приклеиваем.</vt:lpstr>
      <vt:lpstr>Вырезаем полосы из яркого красного картона, наклеиваем их по контуру, и получаем рамку.</vt:lpstr>
      <vt:lpstr>Вырезаем тонкие полосы из зеленой бумаги, скручиваем концы полос с помощью ножниц, склеиваем их между собой.</vt:lpstr>
      <vt:lpstr>Приклеиваем «завитушку» на картину. Наша гроздь винограда готова. </vt:lpstr>
      <vt:lpstr>Спасибо за внимание!!!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по технике квилинг</dc:title>
  <dc:creator>Pushishin</dc:creator>
  <cp:lastModifiedBy>Pushishin</cp:lastModifiedBy>
  <cp:revision>10</cp:revision>
  <dcterms:created xsi:type="dcterms:W3CDTF">2015-02-04T15:10:31Z</dcterms:created>
  <dcterms:modified xsi:type="dcterms:W3CDTF">2015-02-10T10:54:20Z</dcterms:modified>
</cp:coreProperties>
</file>