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58" r:id="rId5"/>
    <p:sldId id="259" r:id="rId6"/>
    <p:sldId id="257" r:id="rId7"/>
    <p:sldId id="260" r:id="rId8"/>
    <p:sldId id="261" r:id="rId9"/>
    <p:sldId id="264" r:id="rId10"/>
    <p:sldId id="273" r:id="rId11"/>
    <p:sldId id="266" r:id="rId12"/>
    <p:sldId id="270" r:id="rId13"/>
    <p:sldId id="267" r:id="rId14"/>
    <p:sldId id="268" r:id="rId15"/>
    <p:sldId id="274" r:id="rId16"/>
    <p:sldId id="275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C37F-0028-41D5-850A-A1917211214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D0B5-EDA8-4057-87D1-DCC8F6311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2.smotra.ru/data/img/galleries/31496/134220/sm_img-1102464_980x600.jpg"/>
          <p:cNvPicPr>
            <a:picLocks noGrp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:Memorial Katyusha na Sovetskoy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algalereya.ucoz.ru/_ph/1/2/55525787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balaha.ru/sites/default/files/0_59f2c_da817b_xl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spc="300" dirty="0" smtClean="0"/>
              <a:t>КИНОТЕАТРЫ</a:t>
            </a:r>
            <a:endParaRPr lang="ru-RU" b="1" i="1" spc="300" dirty="0"/>
          </a:p>
        </p:txBody>
      </p:sp>
      <p:pic>
        <p:nvPicPr>
          <p:cNvPr id="4" name="Содержимое 3" descr="http://s5.afisha.net/Afisha7Files/UGPhotos/111/111f2e52-a126-433b-88d0-c6dbe68844b2/p_F_main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12776"/>
            <a:ext cx="864096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143900.ru/images/photos/medium/map153-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b="1" dirty="0" smtClean="0"/>
              <a:t>ДЕТСКИЕ САДЫ</a:t>
            </a:r>
            <a:endParaRPr lang="ru-RU" b="1" dirty="0"/>
          </a:p>
        </p:txBody>
      </p:sp>
      <p:pic>
        <p:nvPicPr>
          <p:cNvPr id="4" name="Содержимое 3" descr="Изображение для заголовка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933056"/>
            <a:ext cx="3112740" cy="24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для заголовка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933056"/>
            <a:ext cx="304073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oznanie.edusite.ru/images/p34_leto04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83671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ШКОЛЫ</a:t>
            </a:r>
            <a:endParaRPr lang="ru-RU" b="1" dirty="0"/>
          </a:p>
        </p:txBody>
      </p:sp>
      <p:pic>
        <p:nvPicPr>
          <p:cNvPr id="4" name="Содержимое 3" descr="http://school29.ucoz.ru/_si/0/0222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671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npnews.ru/balashiha/imgs/shkola1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4194795"/>
            <a:ext cx="4427984" cy="266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altip.ru/catalog_images/medium/img_jpeg_118_64423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908720"/>
            <a:ext cx="42001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143900.ru/images/photos/medium/map7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077072"/>
            <a:ext cx="381642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Водоёмы</a:t>
            </a:r>
            <a:endParaRPr lang="ru-RU" b="1" i="1" dirty="0"/>
          </a:p>
        </p:txBody>
      </p:sp>
      <p:pic>
        <p:nvPicPr>
          <p:cNvPr id="4" name="Содержимое 3" descr="http://static.panoramio.com/photos/large/240829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6712"/>
            <a:ext cx="4139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hotos.wikimapia.org/p/00/00/08/82/71_big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284984"/>
            <a:ext cx="507605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z_eugene.users.photofile.ru/photo/z_eugene/115301842/xlarge/13813710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836712"/>
            <a:ext cx="50040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z_eugene.users.photofile.ru/photo/z_eugene/115301842/xlarge/13813702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501008"/>
            <a:ext cx="4572000" cy="30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kc90.users.photofile.ru/photo/bkc90/1159663/xlarge/23369605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7932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cmo.ru/data/October2010/Balashiha-les_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575" y="2398635"/>
            <a:ext cx="5940425" cy="445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anapakurort.info/forum/userpix2011/10/4027_800pxBalashikhastation_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ГЛАВА ГОРОДА</a:t>
            </a:r>
            <a:endParaRPr lang="ru-RU" b="1" dirty="0"/>
          </a:p>
        </p:txBody>
      </p:sp>
      <p:pic>
        <p:nvPicPr>
          <p:cNvPr id="4" name="Содержимое 3" descr="http://kurs.ru/images/k/34122/b8248c1627ee1ee902018d94bc7a6f4763193a10.jpg?1347026612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052736"/>
            <a:ext cx="784887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СИМВОЛИКА БАЛАШИХИ</a:t>
            </a:r>
            <a:endParaRPr lang="ru-RU" b="1" dirty="0"/>
          </a:p>
        </p:txBody>
      </p:sp>
      <p:pic>
        <p:nvPicPr>
          <p:cNvPr id="4" name="Содержимое 3" descr="http://www.nextonmarket.com/u/5232/n/640x480/n66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12776"/>
            <a:ext cx="32341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loshiha.ru/uploads/photos/simvol/point3584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916832"/>
            <a:ext cx="5364088" cy="34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bonprix-1.ru/images/2-22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-fotki.yandex.ru/get/5114/160433313.0/0_60c44_7fb3e9ee_XL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ugaga.ru/uploads/posts/2010-10/1286353513_1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39544" y="2708920"/>
            <a:ext cx="410445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ХРАМЫ</a:t>
            </a:r>
            <a:endParaRPr lang="ru-RU" b="1" dirty="0"/>
          </a:p>
        </p:txBody>
      </p:sp>
      <p:pic>
        <p:nvPicPr>
          <p:cNvPr id="4" name="Содержимое 3" descr="http://img1.liveinternet.ru/images/attach/c/5/85/922/85922453_Cerkov_Pokrova_Presvyatoy_Bogorodicuy_v_sele_PehraPokrovskoe__nuyne_v_cherte_g_Balashiha__Moskovskoy_oblasti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6712"/>
            <a:ext cx="39239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balashiha.sutochno.ru/files/misc/images/balashiha/640/balash_hram_al_nevskogo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836712"/>
            <a:ext cx="48600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e/e7/Church_of_Saint_Michael_%28Nicholskoye-Archangelskoye%29_10.jpg/200px-Church_of_Saint_Michael_%28Nicholskoye-Archangelskoye%29_1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933056"/>
            <a:ext cx="223224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thumb/f/fe/Church_of_the_Transfiguration_%28Balashikha%29_10.jpg/200px-Church_of_the_Transfiguration_%28Balashikha%29_1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4" y="3861048"/>
            <a:ext cx="252028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ФОНТАНЫ</a:t>
            </a:r>
            <a:endParaRPr lang="ru-RU" b="1" dirty="0"/>
          </a:p>
        </p:txBody>
      </p:sp>
      <p:pic>
        <p:nvPicPr>
          <p:cNvPr id="4" name="Содержимое 3" descr="http://ia-bal.mosoblonline.ru/fotoalbum/02_vidi_balashihi/index_files/original_images/p0000015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6712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llphoto.in.ua/photo/25/es225969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1632" y="908720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43900.ru/images/photos/medium/f44383d092f37a9cedc99d903ebe87c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861048"/>
            <a:ext cx="33843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rv1.lori-images.net/balashiha-fontan-na-sovetskoi-ulitse-0004712729-preview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41937" y="3895006"/>
            <a:ext cx="4202063" cy="29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yoktyab.ru/forums/uploads/monthly_02_2013/post-1816-0-66521700-136102632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2060848"/>
            <a:ext cx="2994446" cy="237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УСАДЬБЫ</a:t>
            </a:r>
            <a:endParaRPr lang="ru-RU" b="1" dirty="0"/>
          </a:p>
        </p:txBody>
      </p:sp>
      <p:pic>
        <p:nvPicPr>
          <p:cNvPr id="5" name="Содержимое 3" descr="http://i70.photobucket.com/albums/i87/16spec/-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3429000"/>
            <a:ext cx="51480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a/a7/%D0%9B%D0%B5%D1%81%D1%82%D0%BD%D0%B8%D1%86%D0%B0_%D0%B8_%D0%B4%D0%B2%D0%BE%D1%80%D0%B5%D1%86.jpg?uselang=ru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764705"/>
            <a:ext cx="47880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ГЛАВА ГОРОДА</vt:lpstr>
      <vt:lpstr>СИМВОЛИКА БАЛАШИХИ</vt:lpstr>
      <vt:lpstr>Слайд 5</vt:lpstr>
      <vt:lpstr>Слайд 6</vt:lpstr>
      <vt:lpstr>ХРАМЫ</vt:lpstr>
      <vt:lpstr>ФОНТАНЫ</vt:lpstr>
      <vt:lpstr>УСАДЬБЫ</vt:lpstr>
      <vt:lpstr>Слайд 10</vt:lpstr>
      <vt:lpstr>Слайд 11</vt:lpstr>
      <vt:lpstr>Слайд 12</vt:lpstr>
      <vt:lpstr>КИНОТЕАТРЫ</vt:lpstr>
      <vt:lpstr>Слайд 14</vt:lpstr>
      <vt:lpstr>ДЕТСКИЕ САДЫ</vt:lpstr>
      <vt:lpstr>ШКОЛЫ</vt:lpstr>
      <vt:lpstr>Водоёмы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15</cp:revision>
  <dcterms:created xsi:type="dcterms:W3CDTF">2014-03-16T14:13:42Z</dcterms:created>
  <dcterms:modified xsi:type="dcterms:W3CDTF">2014-11-19T19:30:02Z</dcterms:modified>
</cp:coreProperties>
</file>