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C0C2-9238-4D6B-A72D-5443ABC159B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C7-C027-454B-8ADB-6AB35F1262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C0C2-9238-4D6B-A72D-5443ABC159B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C7-C027-454B-8ADB-6AB35F126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C0C2-9238-4D6B-A72D-5443ABC159B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C7-C027-454B-8ADB-6AB35F126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C0C2-9238-4D6B-A72D-5443ABC159B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C7-C027-454B-8ADB-6AB35F126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C0C2-9238-4D6B-A72D-5443ABC159B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C7-C027-454B-8ADB-6AB35F1262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C0C2-9238-4D6B-A72D-5443ABC159B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C7-C027-454B-8ADB-6AB35F126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C0C2-9238-4D6B-A72D-5443ABC159B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C7-C027-454B-8ADB-6AB35F126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C0C2-9238-4D6B-A72D-5443ABC159B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C7-C027-454B-8ADB-6AB35F126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C0C2-9238-4D6B-A72D-5443ABC159B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C7-C027-454B-8ADB-6AB35F126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C0C2-9238-4D6B-A72D-5443ABC159B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C7-C027-454B-8ADB-6AB35F126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C0C2-9238-4D6B-A72D-5443ABC159B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730EC7-C027-454B-8ADB-6AB35F1262C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EDC0C2-9238-4D6B-A72D-5443ABC159B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730EC7-C027-454B-8ADB-6AB35F1262C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484784"/>
            <a:ext cx="8568952" cy="265172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Герои произведений </a:t>
            </a:r>
            <a:br>
              <a:rPr lang="ru-RU" sz="6000" dirty="0" smtClean="0"/>
            </a:br>
            <a:r>
              <a:rPr lang="ru-RU" sz="6000" dirty="0" smtClean="0"/>
              <a:t>М. А. Шолохова – донские казаки.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652" y="4653136"/>
            <a:ext cx="7854696" cy="18722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Выполнила Лысенко Марина Анатольевна</a:t>
            </a:r>
          </a:p>
          <a:p>
            <a:pPr algn="ctr"/>
            <a:r>
              <a:rPr lang="ru-RU" sz="2000" dirty="0" smtClean="0"/>
              <a:t>Воспитатель </a:t>
            </a:r>
            <a:r>
              <a:rPr lang="en-US" sz="2000" dirty="0" smtClean="0"/>
              <a:t>I </a:t>
            </a:r>
            <a:r>
              <a:rPr lang="ru-RU" sz="2000" dirty="0" smtClean="0"/>
              <a:t>квалификационной категории</a:t>
            </a:r>
          </a:p>
          <a:p>
            <a:pPr algn="ctr"/>
            <a:r>
              <a:rPr lang="ru-RU" sz="2000" dirty="0" smtClean="0"/>
              <a:t>МАДОУ №304, города Ростова-на-Дону</a:t>
            </a:r>
          </a:p>
          <a:p>
            <a:pPr algn="ctr"/>
            <a:r>
              <a:rPr lang="ru-RU" sz="2000" dirty="0" smtClean="0"/>
              <a:t>2015 год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2606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Часть третья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30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3568" y="1556792"/>
            <a:ext cx="3528392" cy="4032448"/>
          </a:xfrm>
        </p:spPr>
        <p:txBody>
          <a:bodyPr>
            <a:noAutofit/>
          </a:bodyPr>
          <a:lstStyle/>
          <a:p>
            <a:pPr indent="182563"/>
            <a:r>
              <a:rPr lang="ru-RU" sz="2400" dirty="0" smtClean="0">
                <a:solidFill>
                  <a:schemeClr val="accent1"/>
                </a:solidFill>
              </a:rPr>
              <a:t>М. А. Шолохов – донской писатель, известный всему миру наш земляк родился и вырос в казачьей станице.</a:t>
            </a:r>
          </a:p>
          <a:p>
            <a:pPr indent="182563"/>
            <a:r>
              <a:rPr lang="ru-RU" sz="2400" dirty="0" smtClean="0">
                <a:solidFill>
                  <a:schemeClr val="accent1"/>
                </a:solidFill>
              </a:rPr>
              <a:t>С самого раннего детства он наблюдал традиции казачьего быта.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53" y="908720"/>
            <a:ext cx="3306261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67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412776"/>
            <a:ext cx="3312368" cy="4176464"/>
          </a:xfrm>
        </p:spPr>
        <p:txBody>
          <a:bodyPr>
            <a:noAutofit/>
          </a:bodyPr>
          <a:lstStyle/>
          <a:p>
            <a:pPr indent="182563"/>
            <a:r>
              <a:rPr lang="ru-RU" sz="2000" dirty="0" smtClean="0">
                <a:solidFill>
                  <a:schemeClr val="accent1"/>
                </a:solidFill>
              </a:rPr>
              <a:t>Основой жизни казаков было семья, которая жила по своим строгим законам.</a:t>
            </a:r>
          </a:p>
          <a:p>
            <a:pPr indent="182563"/>
            <a:r>
              <a:rPr lang="ru-RU" sz="2000" dirty="0" smtClean="0">
                <a:solidFill>
                  <a:schemeClr val="accent1"/>
                </a:solidFill>
              </a:rPr>
              <a:t>Казачья семья жила в строгости.</a:t>
            </a:r>
          </a:p>
          <a:p>
            <a:pPr indent="182563"/>
            <a:r>
              <a:rPr lang="ru-RU" sz="2000" dirty="0" smtClean="0">
                <a:solidFill>
                  <a:schemeClr val="accent1"/>
                </a:solidFill>
              </a:rPr>
              <a:t>Главным в семье был отец.</a:t>
            </a:r>
          </a:p>
          <a:p>
            <a:pPr indent="182563"/>
            <a:r>
              <a:rPr lang="ru-RU" sz="2000" dirty="0" smtClean="0">
                <a:solidFill>
                  <a:schemeClr val="accent1"/>
                </a:solidFill>
              </a:rPr>
              <a:t>Послушание и почтение к старшим воспитывались с детства.</a:t>
            </a:r>
          </a:p>
          <a:p>
            <a:pPr indent="182563"/>
            <a:r>
              <a:rPr lang="ru-RU" sz="2000" dirty="0" smtClean="0">
                <a:solidFill>
                  <a:schemeClr val="accent1"/>
                </a:solidFill>
              </a:rPr>
              <a:t>Казаки были дружными и работящими.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35">
            <a:off x="4283968" y="1268760"/>
            <a:ext cx="372533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1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950096" cy="3984848"/>
          </a:xfrm>
        </p:spPr>
        <p:txBody>
          <a:bodyPr>
            <a:normAutofit/>
          </a:bodyPr>
          <a:lstStyle/>
          <a:p>
            <a:pPr indent="182563"/>
            <a:r>
              <a:rPr lang="ru-RU" sz="1800" dirty="0" smtClean="0">
                <a:solidFill>
                  <a:schemeClr val="accent1"/>
                </a:solidFill>
              </a:rPr>
              <a:t>В своих произведениях М.А. Шолохов описывал черты тех людей, рядом с которыми жил и трудился. </a:t>
            </a:r>
          </a:p>
          <a:p>
            <a:pPr indent="182563"/>
            <a:r>
              <a:rPr lang="ru-RU" sz="1800" dirty="0" smtClean="0">
                <a:solidFill>
                  <a:schemeClr val="accent1"/>
                </a:solidFill>
              </a:rPr>
              <a:t>Одним из них был знаменитый дед Щукарь, который вобрал в себя все черты хуторского бахвала и враля.</a:t>
            </a:r>
          </a:p>
          <a:p>
            <a:pPr indent="182563"/>
            <a:r>
              <a:rPr lang="ru-RU" sz="1800" dirty="0" smtClean="0">
                <a:solidFill>
                  <a:schemeClr val="accent1"/>
                </a:solidFill>
              </a:rPr>
              <a:t>Где-нибудь у плетня, вечерком, на перекуре развлекал он казаков шутейными рассказами.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2776"/>
            <a:ext cx="4782630" cy="4211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70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28800"/>
            <a:ext cx="3238128" cy="3456384"/>
          </a:xfrm>
        </p:spPr>
        <p:txBody>
          <a:bodyPr>
            <a:normAutofit/>
          </a:bodyPr>
          <a:lstStyle/>
          <a:p>
            <a:pPr indent="182563"/>
            <a:r>
              <a:rPr lang="ru-RU" sz="2000" dirty="0" smtClean="0">
                <a:solidFill>
                  <a:schemeClr val="accent1"/>
                </a:solidFill>
              </a:rPr>
              <a:t>Он талантливый рассказчик, который сам сочиняет свои весёлые байки.</a:t>
            </a:r>
          </a:p>
          <a:p>
            <a:pPr indent="182563"/>
            <a:r>
              <a:rPr lang="ru-RU" sz="2000" dirty="0" smtClean="0">
                <a:solidFill>
                  <a:schemeClr val="accent1"/>
                </a:solidFill>
              </a:rPr>
              <a:t>Дед Щукарь – активный участник всех событий в станице.</a:t>
            </a:r>
          </a:p>
          <a:p>
            <a:pPr indent="182563"/>
            <a:r>
              <a:rPr lang="ru-RU" sz="2000" dirty="0" smtClean="0">
                <a:solidFill>
                  <a:schemeClr val="accent1"/>
                </a:solidFill>
              </a:rPr>
              <a:t>Он поспевает всё увидеть, услышать, узнать, поучаствовать.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759">
            <a:off x="4607928" y="1070247"/>
            <a:ext cx="3654830" cy="5178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37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5" y="4483495"/>
            <a:ext cx="8013896" cy="2041849"/>
          </a:xfrm>
        </p:spPr>
        <p:txBody>
          <a:bodyPr>
            <a:normAutofit fontScale="92500" lnSpcReduction="10000"/>
          </a:bodyPr>
          <a:lstStyle/>
          <a:p>
            <a:pPr indent="182563"/>
            <a:r>
              <a:rPr lang="ru-RU" sz="1800" dirty="0" smtClean="0">
                <a:solidFill>
                  <a:schemeClr val="accent1"/>
                </a:solidFill>
              </a:rPr>
              <a:t>В своих произведениях М.А. Шолохов показал, как жили и трудились казаки. </a:t>
            </a:r>
          </a:p>
          <a:p>
            <a:pPr indent="182563"/>
            <a:r>
              <a:rPr lang="ru-RU" sz="1800" dirty="0" smtClean="0">
                <a:solidFill>
                  <a:schemeClr val="accent1"/>
                </a:solidFill>
              </a:rPr>
              <a:t>Они любили свой край и всё живое в нём, сеяли хлеб, растили детей, выращивали лошадей. </a:t>
            </a:r>
          </a:p>
          <a:p>
            <a:pPr indent="182563"/>
            <a:r>
              <a:rPr lang="ru-RU" sz="1800" dirty="0" smtClean="0">
                <a:solidFill>
                  <a:schemeClr val="accent1"/>
                </a:solidFill>
              </a:rPr>
              <a:t>Казаки никогда не обидят живое существо, защитят беззащитного, помогут в беде.</a:t>
            </a:r>
          </a:p>
          <a:p>
            <a:pPr indent="182563"/>
            <a:r>
              <a:rPr lang="ru-RU" sz="1800" dirty="0" smtClean="0">
                <a:solidFill>
                  <a:schemeClr val="accent1"/>
                </a:solidFill>
              </a:rPr>
              <a:t>Труд был основой жизни казака. Крепкое, устойчивое чувство привязанности к земле, к родному дому.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598">
            <a:off x="5516701" y="486657"/>
            <a:ext cx="2956143" cy="3829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02" y="1124744"/>
            <a:ext cx="4333999" cy="2877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18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980728"/>
            <a:ext cx="3312368" cy="3384376"/>
          </a:xfrm>
        </p:spPr>
        <p:txBody>
          <a:bodyPr>
            <a:noAutofit/>
          </a:bodyPr>
          <a:lstStyle/>
          <a:p>
            <a:pPr indent="182563"/>
            <a:r>
              <a:rPr lang="ru-RU" sz="2000" dirty="0" smtClean="0">
                <a:solidFill>
                  <a:schemeClr val="accent1"/>
                </a:solidFill>
              </a:rPr>
              <a:t>Вот литературный портрет молодого казака дан в романе М.А. Шолохова  «Тихий Дон»: «Смуглый казак с угрюмым лицом… вспыльчивый, гордо оберегающий своё человеческое достоинство… недюжинная сила ощущается в его фигуре, в быстром взгляде, в ловкой трудовой ухватке, в лихой казачьей посадке». 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180">
            <a:off x="3902819" y="1098363"/>
            <a:ext cx="4502710" cy="5187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55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7604" y="156015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Источники: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572" y="242088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Компанцева Л.В., Черноиванова Н.Е., Гаврильченко Л.В., Кропотова С.П. </a:t>
            </a:r>
            <a:r>
              <a:rPr lang="ru-RU" sz="2000" b="1" dirty="0">
                <a:solidFill>
                  <a:schemeClr val="accent1"/>
                </a:solidFill>
              </a:rPr>
              <a:t>Дошкольникам о М.А. Шолохове и Донском крае. </a:t>
            </a:r>
            <a:r>
              <a:rPr lang="ru-RU" sz="2000" dirty="0">
                <a:solidFill>
                  <a:schemeClr val="accent1"/>
                </a:solidFill>
              </a:rPr>
              <a:t>Методическое пособие. – Ростов-на-Дону: ООО «Терра», 2002. – 136 с.</a:t>
            </a:r>
            <a:br>
              <a:rPr lang="ru-RU" sz="2000" dirty="0">
                <a:solidFill>
                  <a:schemeClr val="accent1"/>
                </a:solidFill>
              </a:rPr>
            </a:br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sz="2000" dirty="0">
                <a:solidFill>
                  <a:schemeClr val="accent1"/>
                </a:solidFill>
              </a:rPr>
              <a:t>Использованы фотографии из сети </a:t>
            </a:r>
            <a:r>
              <a:rPr lang="ru-RU" sz="2000" dirty="0" smtClean="0">
                <a:solidFill>
                  <a:schemeClr val="accent1"/>
                </a:solidFill>
              </a:rPr>
              <a:t>интернет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329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Герои произведений  М. А. Шолохова – донские казаки.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произведений  М. А. Шолохова – донские казаки.</dc:title>
  <dc:creator>Марина Лысенко</dc:creator>
  <cp:lastModifiedBy>Марина Лысенко</cp:lastModifiedBy>
  <cp:revision>16</cp:revision>
  <dcterms:created xsi:type="dcterms:W3CDTF">2015-01-08T18:01:16Z</dcterms:created>
  <dcterms:modified xsi:type="dcterms:W3CDTF">2015-01-08T20:59:12Z</dcterms:modified>
</cp:coreProperties>
</file>