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7" r:id="rId6"/>
    <p:sldId id="258" r:id="rId7"/>
    <p:sldId id="266" r:id="rId8"/>
    <p:sldId id="259" r:id="rId9"/>
    <p:sldId id="260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571611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06018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5828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97366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50720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243026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198178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097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961496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80892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235623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4E83D-6681-4CFE-AF31-9DAA85640B5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2F64-6E25-440B-B722-47D25B8DD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34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/>
          <a:lstStyle/>
          <a:p>
            <a:r>
              <a:rPr lang="ru-RU" b="1" dirty="0" smtClean="0"/>
              <a:t>Тема занятия:</a:t>
            </a:r>
            <a:br>
              <a:rPr lang="ru-RU" b="1" dirty="0" smtClean="0"/>
            </a:br>
            <a:r>
              <a:rPr lang="ru-RU" b="1" dirty="0" smtClean="0"/>
              <a:t> «Город </a:t>
            </a:r>
            <a:r>
              <a:rPr lang="en-US" b="1" dirty="0" smtClean="0"/>
              <a:t>- </a:t>
            </a:r>
            <a:r>
              <a:rPr lang="ru-RU" b="1" dirty="0" smtClean="0"/>
              <a:t>герой </a:t>
            </a:r>
            <a:r>
              <a:rPr lang="ru-RU" b="1" dirty="0"/>
              <a:t>К</a:t>
            </a:r>
            <a:r>
              <a:rPr lang="ru-RU" b="1" dirty="0" smtClean="0"/>
              <a:t>олпино»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32656"/>
            <a:ext cx="1237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ГБДОУ №11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6309320"/>
            <a:ext cx="2211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Санкт –Петербург 2014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468470"/>
            <a:ext cx="362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 воспитатель Литвинова Е.О.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716606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3737992" cy="2803494"/>
          </a:xfrm>
          <a:prstGeom prst="rect">
            <a:avLst/>
          </a:prstGeom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3744416" cy="2646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12474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годы Великой Отечественной войны  жители Колпино держали оборону города.</a:t>
            </a:r>
          </a:p>
          <a:p>
            <a:r>
              <a:rPr lang="ru-RU" dirty="0" smtClean="0"/>
              <a:t>Чему посвящен обелиск на Бульваре Свободы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20073" y="472514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месте памятника находилась первая церковь города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Скульптурная композиция «</a:t>
            </a:r>
            <a:r>
              <a:rPr lang="ru-RU" dirty="0" err="1" smtClean="0"/>
              <a:t>Простоквашино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638" y="1628800"/>
            <a:ext cx="6796722" cy="496855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/>
              <a:t>Цель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1328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Познакомить детей со своей малой Родиной,</a:t>
            </a:r>
          </a:p>
          <a:p>
            <a:pPr marL="285750" indent="-285750"/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/>
              <a:t> ее достопримечательностями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96564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/>
              <a:t>Задачи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916832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  </a:t>
            </a:r>
            <a:r>
              <a:rPr lang="ru-RU" dirty="0" smtClean="0"/>
              <a:t>познакомить с символами города, с гербом,       флагом, достопримечательностями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развивать интерес к истории края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формировать эстетические чувства, любовь к малой родине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19329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Любимый город - Колпино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816424" cy="3384376"/>
          </a:xfrm>
        </p:spPr>
      </p:pic>
      <p:sp>
        <p:nvSpPr>
          <p:cNvPr id="7" name="TextBox 6"/>
          <p:cNvSpPr txBox="1"/>
          <p:nvPr/>
        </p:nvSpPr>
        <p:spPr>
          <a:xfrm>
            <a:off x="683568" y="5085184"/>
            <a:ext cx="309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Основан в 1722 году Петром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235250" cy="34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0537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55576" y="188640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/>
              <a:t>История </a:t>
            </a:r>
            <a:r>
              <a:rPr lang="ru-RU" sz="4000" b="1" i="1" dirty="0" smtClean="0"/>
              <a:t>названия</a:t>
            </a:r>
            <a:endParaRPr lang="ru-RU" sz="4000" i="1" dirty="0"/>
          </a:p>
          <a:p>
            <a:r>
              <a:rPr lang="ru-RU" i="1" dirty="0"/>
              <a:t>   </a:t>
            </a:r>
            <a:r>
              <a:rPr lang="ru-RU" sz="2400" i="1" dirty="0"/>
              <a:t>Существует несколько версий названия города:</a:t>
            </a:r>
          </a:p>
          <a:p>
            <a:r>
              <a:rPr lang="ru-RU" sz="2400" i="1" dirty="0"/>
              <a:t>    </a:t>
            </a:r>
            <a:r>
              <a:rPr lang="ru-RU" sz="2400" b="1" i="1" dirty="0"/>
              <a:t>Научная</a:t>
            </a:r>
            <a:r>
              <a:rPr lang="ru-RU" sz="2400" i="1" dirty="0"/>
              <a:t> — из </a:t>
            </a:r>
            <a:r>
              <a:rPr lang="ru-RU" sz="2400" i="1" dirty="0" smtClean="0"/>
              <a:t>балтийско-славянского </a:t>
            </a:r>
            <a:r>
              <a:rPr lang="ru-RU" sz="2400" i="1" dirty="0" err="1"/>
              <a:t>колпь</a:t>
            </a:r>
            <a:r>
              <a:rPr lang="ru-RU" sz="2400" i="1" dirty="0"/>
              <a:t> — дикий гусь, </a:t>
            </a:r>
            <a:r>
              <a:rPr lang="ru-RU" sz="2400" i="1" dirty="0" smtClean="0"/>
              <a:t>лебедь</a:t>
            </a:r>
            <a:r>
              <a:rPr lang="ru-RU" sz="2400" i="1" dirty="0"/>
              <a:t>, колпица — молодая самка </a:t>
            </a:r>
            <a:r>
              <a:rPr lang="ru-RU" sz="2400" i="1" dirty="0" smtClean="0"/>
              <a:t>лебедя(лебёдушка</a:t>
            </a:r>
            <a:r>
              <a:rPr lang="ru-RU" sz="2400" i="1" dirty="0"/>
              <a:t>).</a:t>
            </a:r>
          </a:p>
          <a:p>
            <a:r>
              <a:rPr lang="ru-RU" sz="2400" i="1" dirty="0"/>
              <a:t>    </a:t>
            </a:r>
            <a:r>
              <a:rPr lang="ru-RU" sz="2400" b="1" i="1" dirty="0"/>
              <a:t>Легенда</a:t>
            </a:r>
            <a:r>
              <a:rPr lang="ru-RU" sz="2400" i="1" dirty="0"/>
              <a:t> — Пётр I в этом месте споткнулся о сосновый кол (</a:t>
            </a:r>
            <a:r>
              <a:rPr lang="ru-RU" sz="2400" i="1" dirty="0" err="1"/>
              <a:t>пино</a:t>
            </a:r>
            <a:r>
              <a:rPr lang="ru-RU" sz="2400" i="1" dirty="0"/>
              <a:t> — </a:t>
            </a:r>
            <a:r>
              <a:rPr lang="ru-RU" sz="2400" i="1" dirty="0" smtClean="0"/>
              <a:t>по-фински </a:t>
            </a:r>
            <a:r>
              <a:rPr lang="ru-RU" sz="2400" i="1" dirty="0"/>
              <a:t>«болото</a:t>
            </a:r>
            <a:r>
              <a:rPr lang="ru-RU" sz="2400" i="1" dirty="0" smtClean="0"/>
              <a:t>»)</a:t>
            </a:r>
            <a:endParaRPr lang="ru-RU" sz="2400" i="1" dirty="0"/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429000"/>
            <a:ext cx="4572000" cy="28575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символика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3888432" cy="22322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63688" y="1988840"/>
            <a:ext cx="85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Герб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2880320" cy="3672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1988840"/>
            <a:ext cx="85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Флаг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560865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99792" y="1268760"/>
            <a:ext cx="5832648" cy="52565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Символика герба: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 золотых пламени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заводская промышленность 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Узкие чёрные столбы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символизируют линию Николаевской железной дороги, проходившей через посад.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Вольная часть герба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соответственно правилам геральдики Российской империи, менялась в зависимости от административного подчинения и статуса населённого пункта.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Два зубца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венчающей червлёной башенной короны соответствуют статусу посада.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Два золотых молотка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соответствуют промышленному началу населённого пункта.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Александровская лента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обрамлении герба символизирует заслуги жителей населённого пункта перед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Отечеством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84176" cy="19842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река города – р. Ижора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040188" cy="248092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4032448" cy="2448272"/>
          </a:xfrm>
        </p:spPr>
      </p:pic>
    </p:spTree>
    <p:extLst>
      <p:ext uri="{BB962C8B-B14F-4D97-AF65-F5344CB8AC3E}">
        <p14:creationId xmlns="" xmlns:p14="http://schemas.microsoft.com/office/powerpoint/2010/main" val="3945121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Отсюда и названия городских достопримечательностей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" y="2615306"/>
            <a:ext cx="2520281" cy="2101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15306"/>
            <a:ext cx="2664296" cy="2106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96" y="2610854"/>
            <a:ext cx="2685199" cy="2106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1" y="50131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Дворец культуры «Ижорский»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8996" y="5044534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Ижорский завод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5044534"/>
            <a:ext cx="187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 «Ижорский»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09501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248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 занятия:  «Город - герой Колпино» </vt:lpstr>
      <vt:lpstr>Цель</vt:lpstr>
      <vt:lpstr>Задачи</vt:lpstr>
      <vt:lpstr>Любимый город - Колпино</vt:lpstr>
      <vt:lpstr>Слайд 5</vt:lpstr>
      <vt:lpstr>Государственная символика</vt:lpstr>
      <vt:lpstr>Слайд 7</vt:lpstr>
      <vt:lpstr>Главная река города – р. Ижора</vt:lpstr>
      <vt:lpstr>Отсюда и названия городских достопримечательностей</vt:lpstr>
      <vt:lpstr>Слайд 10</vt:lpstr>
      <vt:lpstr>Скульптурная композиция «Простоквашино»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Лена</cp:lastModifiedBy>
  <cp:revision>19</cp:revision>
  <dcterms:created xsi:type="dcterms:W3CDTF">2014-09-27T09:32:29Z</dcterms:created>
  <dcterms:modified xsi:type="dcterms:W3CDTF">2014-10-15T16:14:40Z</dcterms:modified>
</cp:coreProperties>
</file>