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06.07.2013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06.07.2013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06.07.2013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06.07.2013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06.07.2013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06.07.2013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8641"/>
            <a:ext cx="7117180" cy="50405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1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Фольклорный праздник – игротека «Семик».</a:t>
            </a:r>
            <a:endParaRPr lang="ru-RU" sz="18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9442" y="6165304"/>
            <a:ext cx="7117180" cy="69269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Мы вокруг березки встанем в хоровод!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7" name="Picture 3" descr="H:\DCIM\100CANON\IMG_408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11" y="836712"/>
            <a:ext cx="2664296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:\DCIM\100CANON\IMG_408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9704" y="1772816"/>
            <a:ext cx="4938303" cy="413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:\DCIM\100CANON\IMG_408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5688" y="3839337"/>
            <a:ext cx="280831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96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5471"/>
            <a:ext cx="7125113" cy="924475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Мы тепло своих ладошек отдаем тебе , березка!</a:t>
            </a:r>
            <a:endParaRPr lang="ru-RU" sz="24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0" name="Picture 2" descr="H:\DCIM\100CANON\IMG_40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3707904" cy="30243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:\DCIM\100CANON\IMG_409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980728"/>
            <a:ext cx="4211960" cy="32403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:\DCIM\100CANON\IMG_409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3717032"/>
            <a:ext cx="4032449" cy="33320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93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H:\DCIM\100CANON\IMG_411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437112"/>
            <a:ext cx="2592288" cy="225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125113" cy="109736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Около березоньки играем и поем!</a:t>
            </a:r>
            <a:endParaRPr lang="ru-RU" sz="2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6165304"/>
            <a:ext cx="3778581" cy="69269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«Ручеек», « Горелки.»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 descr="H:\DCIM\100CANON\IMG_409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439248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H:\DCIM\100CANON\IMG_409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1196752"/>
            <a:ext cx="295232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:\DCIM\100CANON\IMG_4112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0132" y="4127401"/>
            <a:ext cx="3312368" cy="273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35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"/>
            <a:ext cx="7125113" cy="105273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Обещаем не ругаться , не браниться и не драться!</a:t>
            </a:r>
            <a:endParaRPr lang="ru-RU" sz="2400" b="1" dirty="0"/>
          </a:p>
        </p:txBody>
      </p:sp>
      <p:pic>
        <p:nvPicPr>
          <p:cNvPr id="4100" name="Picture 4" descr="H:\DCIM\100CANON\IMG_412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2695488"/>
            <a:ext cx="4680520" cy="417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H:\DCIM\100CANON\IMG_412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1052736"/>
            <a:ext cx="266429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:\DCIM\100CANON\IMG_4118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2845941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73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:\DCIM\100CANON\IMG_412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836712"/>
            <a:ext cx="374441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H:\DCIM\100CANON\IMG_412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3592463"/>
            <a:ext cx="3384376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:\DCIM\100CANON\IMG_4127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95" y="836712"/>
            <a:ext cx="3710037" cy="335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"/>
            <a:ext cx="7125113" cy="126876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Мы березку украшаем и желанье загадаем!</a:t>
            </a:r>
            <a:endParaRPr lang="ru-RU" sz="24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126" name="Picture 6" descr="H:\DCIM\100CANON\IMG_4129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3797660"/>
            <a:ext cx="349289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18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37</TotalTime>
  <Words>52</Words>
  <Application>Microsoft Office PowerPoint</Application>
  <PresentationFormat>Экран (4:3)</PresentationFormat>
  <Paragraphs>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Spring</vt:lpstr>
      <vt:lpstr>Фольклорный праздник – игротека «Семик».</vt:lpstr>
      <vt:lpstr>Мы тепло своих ладошек отдаем тебе , березка!</vt:lpstr>
      <vt:lpstr>Около березоньки играем и поем!</vt:lpstr>
      <vt:lpstr>Обещаем не ругаться , не браниться и не драться!</vt:lpstr>
      <vt:lpstr>Мы березку украшаем и желанье загадаем!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Фольклорный праздник – игротека «Семик».</dc:title>
  <dc:creator>asus</dc:creator>
  <cp:lastModifiedBy>asus</cp:lastModifiedBy>
  <cp:revision>6</cp:revision>
  <dcterms:created xsi:type="dcterms:W3CDTF">2013-06-24T11:30:46Z</dcterms:created>
  <dcterms:modified xsi:type="dcterms:W3CDTF">2013-07-06T19:44:03Z</dcterms:modified>
</cp:coreProperties>
</file>