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3" r:id="rId5"/>
    <p:sldId id="265" r:id="rId6"/>
    <p:sldId id="269" r:id="rId7"/>
    <p:sldId id="273" r:id="rId8"/>
    <p:sldId id="279" r:id="rId9"/>
    <p:sldId id="27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74" d="100"/>
          <a:sy n="74" d="100"/>
        </p:scale>
        <p:origin x="-12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D650F-1CF0-45EA-B3D9-7154E2EBBA4A}" type="datetimeFigureOut">
              <a:rPr lang="ru-RU" smtClean="0"/>
              <a:t>08.07.2013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8A2C5-BFD9-4C92-9762-20F197DE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953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D650F-1CF0-45EA-B3D9-7154E2EBBA4A}" type="datetimeFigureOut">
              <a:rPr lang="ru-RU" smtClean="0"/>
              <a:t>08.07.2013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8A2C5-BFD9-4C92-9762-20F197DE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786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D650F-1CF0-45EA-B3D9-7154E2EBBA4A}" type="datetimeFigureOut">
              <a:rPr lang="ru-RU" smtClean="0"/>
              <a:t>08.07.2013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8A2C5-BFD9-4C92-9762-20F197DE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028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D650F-1CF0-45EA-B3D9-7154E2EBBA4A}" type="datetimeFigureOut">
              <a:rPr lang="ru-RU" smtClean="0"/>
              <a:t>08.07.2013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8A2C5-BFD9-4C92-9762-20F197DE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777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D650F-1CF0-45EA-B3D9-7154E2EBBA4A}" type="datetimeFigureOut">
              <a:rPr lang="ru-RU" smtClean="0"/>
              <a:t>08.07.2013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8A2C5-BFD9-4C92-9762-20F197DE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053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D650F-1CF0-45EA-B3D9-7154E2EBBA4A}" type="datetimeFigureOut">
              <a:rPr lang="ru-RU" smtClean="0"/>
              <a:t>08.07.2013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8A2C5-BFD9-4C92-9762-20F197DE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700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D650F-1CF0-45EA-B3D9-7154E2EBBA4A}" type="datetimeFigureOut">
              <a:rPr lang="ru-RU" smtClean="0"/>
              <a:t>08.07.2013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8A2C5-BFD9-4C92-9762-20F197DE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3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D650F-1CF0-45EA-B3D9-7154E2EBBA4A}" type="datetimeFigureOut">
              <a:rPr lang="ru-RU" smtClean="0"/>
              <a:t>08.07.2013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8A2C5-BFD9-4C92-9762-20F197DE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49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D650F-1CF0-45EA-B3D9-7154E2EBBA4A}" type="datetimeFigureOut">
              <a:rPr lang="ru-RU" smtClean="0"/>
              <a:t>08.07.2013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8A2C5-BFD9-4C92-9762-20F197DE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26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D650F-1CF0-45EA-B3D9-7154E2EBBA4A}" type="datetimeFigureOut">
              <a:rPr lang="ru-RU" smtClean="0"/>
              <a:t>08.07.2013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8A2C5-BFD9-4C92-9762-20F197DE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569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D650F-1CF0-45EA-B3D9-7154E2EBBA4A}" type="datetimeFigureOut">
              <a:rPr lang="ru-RU" smtClean="0"/>
              <a:t>08.07.2013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8A2C5-BFD9-4C92-9762-20F197DE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05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650F-1CF0-45EA-B3D9-7154E2EBBA4A}" type="datetimeFigureOut">
              <a:rPr lang="ru-RU" smtClean="0"/>
              <a:t>08.07.2013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8A2C5-BFD9-4C92-9762-20F197DEB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08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ПАПКИ - ПЕРЕДВИЖКИ!\1 фоны для стэндов\фон\0015-015-Gabdulla-Tuka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924"/>
            <a:ext cx="9144000" cy="689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ПАПКИ - ПЕРЕДВИЖКИ!\1 фоны для стэндов\0_7a516_87b67ea_XL - коп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32765"/>
            <a:ext cx="8322670" cy="592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35696" y="2132856"/>
            <a:ext cx="590465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</a:p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«АЛЁНУШКИНЫ СКАЗКИ»</a:t>
            </a:r>
          </a:p>
          <a:p>
            <a:pPr algn="ctr"/>
            <a:endParaRPr lang="ru-RU" sz="28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2976">
            <a:off x="1961290" y="3598554"/>
            <a:ext cx="1940280" cy="23768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6677">
            <a:off x="5206904" y="3611610"/>
            <a:ext cx="1712350" cy="24058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00729" y="5949280"/>
            <a:ext cx="61836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Автор: Горбунова И.Ю.</a:t>
            </a:r>
          </a:p>
          <a:p>
            <a:pPr algn="ctr"/>
            <a:r>
              <a:rPr lang="ru-RU" sz="2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Воспитатель 1 квалификационной категории</a:t>
            </a:r>
            <a:endParaRPr lang="ru-RU" sz="20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332655"/>
            <a:ext cx="77254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МКДОУ детский сад №17 комбинированного вида «Алёнушка»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ЗАТО Свободный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01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ПАПКИ - ПЕРЕДВИЖКИ!\1 фоны для стэндов\фон\0015-015-Gabdulla-Tuka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4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476672"/>
            <a:ext cx="871296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1.С каких слов начинается «присказка» «</a:t>
            </a:r>
            <a:r>
              <a:rPr lang="ru-RU" sz="24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Алёнушкиных</a:t>
            </a:r>
            <a:r>
              <a:rPr lang="ru-RU" sz="24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сказок»?</a:t>
            </a:r>
          </a:p>
          <a:p>
            <a:pPr algn="ctr"/>
            <a:endParaRPr lang="ru-RU" sz="24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1547107"/>
            <a:ext cx="59046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(«Баю, баю, баю… Один глазок у Алёнушки спит, другой смотрит, одно ушко у Алёнушки спит, другое слушает»)</a:t>
            </a:r>
            <a:endParaRPr lang="ru-RU" sz="2400" b="1" i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88184"/>
            <a:ext cx="1512168" cy="1359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3121763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2.Продолжи название сказки:</a:t>
            </a:r>
          </a:p>
          <a:p>
            <a:pPr algn="ctr"/>
            <a:r>
              <a:rPr lang="ru-RU" sz="2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«Сказка про храброго зайца - …»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440" y="4149080"/>
            <a:ext cx="1334376" cy="170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4409374"/>
            <a:ext cx="4464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 длинные уши, косые глаза, короткий </a:t>
            </a:r>
            <a:r>
              <a:rPr lang="ru-RU" sz="2400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хвост)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7323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ПАПКИ - ПЕРЕДВИЖКИ!\1 фоны для стэндов\фон\0015-015-Gabdulla-Tuka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15" y="-2068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04664"/>
            <a:ext cx="869704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3.Следующую сказку открываем и читаем: «- Как хорошо! Какое солнышко теплое, какое небо синее, какая травка зеленая, - хорошо, хорошо!.. И все мое!.. » Кто так говорил? Кто оказался таким жадным?</a:t>
            </a:r>
            <a:endParaRPr lang="ru-RU" sz="24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319197"/>
            <a:ext cx="1512168" cy="14640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75856" y="2564904"/>
            <a:ext cx="54211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400" b="1" i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козявочка</a:t>
            </a:r>
            <a:r>
              <a:rPr lang="ru-RU" sz="2400" b="1" i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i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933056"/>
            <a:ext cx="8748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4.Как называется сказка, главной героиней которой является </a:t>
            </a:r>
            <a:r>
              <a:rPr lang="ru-RU" sz="24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козявочка</a:t>
            </a:r>
            <a:r>
              <a:rPr lang="ru-RU" sz="2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082" y="5013176"/>
            <a:ext cx="1129372" cy="1558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52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ПАПКИ - ПЕРЕДВИЖКИ!\1 фоны для стэндов\фон\0015-015-Gabdulla-Tuka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04664"/>
            <a:ext cx="86970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5. Кто кого хотел слопать в «Сказке про Комара - Комаровича - длинный нос и мохнатого Мишу - короткий хвост? </a:t>
            </a:r>
            <a:endParaRPr lang="ru-RU" sz="24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614" y="1555066"/>
            <a:ext cx="1228339" cy="158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91880" y="2204864"/>
            <a:ext cx="52051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 комар медведя )</a:t>
            </a:r>
            <a:endParaRPr lang="ru-RU" sz="2400" b="1" i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229202"/>
            <a:ext cx="88204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6. «- Милая, идите ко мне… Какая красивая у меня паутинка!</a:t>
            </a:r>
          </a:p>
          <a:p>
            <a:pPr algn="ctr"/>
            <a:r>
              <a:rPr lang="ru-RU" sz="2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Покорно благодарна… Вот еще нашелся приятель! Знаю я, что такое твоя красивая паутинка. Наверно, ты когда- </a:t>
            </a:r>
            <a:r>
              <a:rPr lang="ru-RU" sz="24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нибудь</a:t>
            </a:r>
            <a:r>
              <a:rPr lang="ru-RU" sz="2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был человеком, а теперь притворяешься…»</a:t>
            </a:r>
          </a:p>
          <a:p>
            <a:pPr algn="ctr"/>
            <a:r>
              <a:rPr lang="ru-RU" sz="2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Назовите, между кем и кем идет разговор?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535" y="5415416"/>
            <a:ext cx="1763418" cy="1234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07904" y="5801781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 между мухой и пауком ) </a:t>
            </a:r>
          </a:p>
        </p:txBody>
      </p:sp>
    </p:spTree>
    <p:extLst>
      <p:ext uri="{BB962C8B-B14F-4D97-AF65-F5344CB8AC3E}">
        <p14:creationId xmlns:p14="http://schemas.microsoft.com/office/powerpoint/2010/main" val="1896892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ПАПКИ - ПЕРЕДВИЖКИ!\1 фоны для стэндов\фон\0015-015-Gabdulla-Tuka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76672"/>
            <a:ext cx="92525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7.Как называется сказка, главной героиней которой является муха?</a:t>
            </a:r>
          </a:p>
          <a:p>
            <a:pPr algn="ctr"/>
            <a:endParaRPr lang="ru-RU" sz="24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1"/>
            <a:ext cx="1872208" cy="131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67944" y="1628801"/>
            <a:ext cx="46290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(«Сказка о том, как жила-была последняя муха»)</a:t>
            </a:r>
            <a:endParaRPr lang="ru-RU" sz="2400" b="1" i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294962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8. А вот этот сказочный герой говорит про себя:</a:t>
            </a:r>
          </a:p>
          <a:p>
            <a:pPr algn="ctr"/>
            <a:r>
              <a:rPr lang="ru-RU" sz="2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«Я самая умная птица!»</a:t>
            </a:r>
          </a:p>
          <a:p>
            <a:pPr algn="ctr"/>
            <a:r>
              <a:rPr lang="ru-RU" sz="2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Кто это среди всех птиц оказался умнее? 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97152"/>
            <a:ext cx="1612771" cy="1535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4989108"/>
            <a:ext cx="3096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 индюк)</a:t>
            </a:r>
          </a:p>
        </p:txBody>
      </p:sp>
    </p:spTree>
    <p:extLst>
      <p:ext uri="{BB962C8B-B14F-4D97-AF65-F5344CB8AC3E}">
        <p14:creationId xmlns:p14="http://schemas.microsoft.com/office/powerpoint/2010/main" val="335237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ПАПКИ - ПЕРЕДВИЖКИ!\1 фоны для стэндов\фон\0015-015-Gabdulla-Tuka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4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76672"/>
            <a:ext cx="86970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9. Какое событие произошло на птичьем дворе, которое подтвердило слова индюка о том, что он «самая умная птица». </a:t>
            </a:r>
            <a:endParaRPr lang="ru-RU" sz="24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88526"/>
            <a:ext cx="1512168" cy="184403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91880" y="2348880"/>
            <a:ext cx="52051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 разговор индюка с ежом)</a:t>
            </a:r>
            <a:endParaRPr lang="ru-RU" sz="2400" b="1" i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872098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10. Вспомните название данной сказки.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043" y="4509120"/>
            <a:ext cx="1464827" cy="183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1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ПАПКИ - ПЕРЕДВИЖКИ!\1 фоны для стэндов\фон\0015-015-Gabdulla-Tuka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04664"/>
            <a:ext cx="86970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11. Назовите сказку, в которой главной героиней является ворона?</a:t>
            </a:r>
            <a:endParaRPr lang="ru-RU" sz="24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img1.labirint.ru/books/67787/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05035"/>
            <a:ext cx="1296144" cy="200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34290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12. Что за неведомая птица поселилась на жительство в гнезде вороны, которую та считала не птицей?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459261"/>
            <a:ext cx="1368152" cy="16327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flipH="1">
            <a:off x="4644008" y="5275659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(желтая канарейка</a:t>
            </a:r>
            <a:r>
              <a:rPr lang="ru-RU" b="1" i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7267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ПАПКИ - ПЕРЕДВИЖКИ!\1 фоны для стэндов\фон\0015-015-Gabdulla-Tuka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" y="820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48680"/>
            <a:ext cx="84455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13. Вспомните, в какой сказке Мамина – Сибиряка варилась каша?</a:t>
            </a:r>
            <a:endParaRPr lang="ru-RU" sz="24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333" y="1679320"/>
            <a:ext cx="1257756" cy="1749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3429000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14. Уточните, какая каша варилась в сказке Мамина -Сибиряка?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017" y="4259997"/>
            <a:ext cx="1428545" cy="178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6" y="5090994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 овсяная каша </a:t>
            </a:r>
            <a:r>
              <a:rPr lang="ru-RU" b="1" i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9799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ПАПКИ - ПЕРЕДВИЖКИ!\1 фоны для стэндов\фон\0015-015-Gabdulla-Tuka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692696"/>
            <a:ext cx="83735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15.</a:t>
            </a:r>
            <a:r>
              <a:rPr lang="ru-RU" sz="2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спомните, когда Алёнушка засыпала, кем она хотела быть? </a:t>
            </a:r>
            <a:endParaRPr lang="ru-RU" sz="24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911" y="2194290"/>
            <a:ext cx="1555373" cy="180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60032" y="2636912"/>
            <a:ext cx="38370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(царицей)</a:t>
            </a:r>
            <a:endParaRPr lang="ru-RU" sz="2400" b="1" i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653136"/>
            <a:ext cx="869704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99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391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28</cp:revision>
  <dcterms:created xsi:type="dcterms:W3CDTF">2013-06-17T14:26:08Z</dcterms:created>
  <dcterms:modified xsi:type="dcterms:W3CDTF">2013-07-08T14:31:55Z</dcterms:modified>
</cp:coreProperties>
</file>