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AD9CE7-E349-4A4D-9A30-2B327B83E87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D5A101-AF3F-4B17-8480-D44C01B30E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Украшение свитера.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Воспитатель МДОУ Детский сад №11 «Золотой петушок </a:t>
            </a:r>
          </a:p>
          <a:p>
            <a:r>
              <a:rPr lang="ru-RU" dirty="0" smtClean="0"/>
              <a:t>г.Ртищево Саратовской области </a:t>
            </a:r>
          </a:p>
          <a:p>
            <a:r>
              <a:rPr lang="ru-RU" dirty="0" smtClean="0"/>
              <a:t>2014год</a:t>
            </a:r>
            <a:endParaRPr lang="ru-RU" dirty="0"/>
          </a:p>
        </p:txBody>
      </p:sp>
    </p:spTree>
  </p:cSld>
  <p:clrMapOvr>
    <a:masterClrMapping/>
  </p:clrMapOvr>
  <p:transition advTm="5803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Цвета красок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71472" y="1571612"/>
          <a:ext cx="7116792" cy="4929222"/>
        </p:xfrm>
        <a:graphic>
          <a:graphicData uri="http://schemas.openxmlformats.org/presentationml/2006/ole">
            <p:oleObj spid="_x0000_s2050" name="Документ" r:id="rId3" imgW="5946213" imgH="2425639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Волшебные краски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00100" y="1643050"/>
          <a:ext cx="6929485" cy="4786345"/>
        </p:xfrm>
        <a:graphic>
          <a:graphicData uri="http://schemas.openxmlformats.org/presentationml/2006/ole">
            <p:oleObj spid="_x0000_s3074" name="Документ" r:id="rId3" imgW="5946213" imgH="2707807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Узоры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1428736"/>
          <a:ext cx="7143800" cy="4786346"/>
        </p:xfrm>
        <a:graphic>
          <a:graphicData uri="http://schemas.openxmlformats.org/presentationml/2006/ole">
            <p:oleObj spid="_x0000_s1026" name="Документ" r:id="rId3" imgW="6350531" imgH="2969074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_0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42852"/>
            <a:ext cx="7572428" cy="6313511"/>
          </a:xfr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Что у нас получилось?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Пользователь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8143899" cy="5072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Молодцы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Пользователь\Desktop\654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63"/>
            <a:ext cx="8143900" cy="52149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27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Изящная</vt:lpstr>
      <vt:lpstr>Документ Microsoft Office Word</vt:lpstr>
      <vt:lpstr>Украшение свитера.</vt:lpstr>
      <vt:lpstr>Цвета красок</vt:lpstr>
      <vt:lpstr>Волшебные краски</vt:lpstr>
      <vt:lpstr>Узоры</vt:lpstr>
      <vt:lpstr>Слайд 5</vt:lpstr>
      <vt:lpstr>Что у нас получилось?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Украшение свитера.</dc:title>
  <dc:creator>Пользователь</dc:creator>
  <cp:lastModifiedBy>Пользователь</cp:lastModifiedBy>
  <cp:revision>10</cp:revision>
  <dcterms:created xsi:type="dcterms:W3CDTF">2014-11-10T18:57:47Z</dcterms:created>
  <dcterms:modified xsi:type="dcterms:W3CDTF">2014-11-10T20:32:10Z</dcterms:modified>
</cp:coreProperties>
</file>