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6" r:id="rId3"/>
    <p:sldId id="315" r:id="rId4"/>
    <p:sldId id="318" r:id="rId5"/>
    <p:sldId id="30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18A9-77C7-49C9-B5F6-5C5A0AA559E9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077" y="-452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56485" y="4323"/>
            <a:ext cx="4231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Путешествие </a:t>
            </a:r>
            <a:b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 сказкам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0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8"/>
            <a:ext cx="9137795" cy="68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5257808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2060"/>
                </a:solidFill>
              </a:rPr>
              <a:t> </a:t>
            </a:r>
            <a:r>
              <a:rPr lang="ru-RU" sz="1600" b="1" i="1" dirty="0">
                <a:solidFill>
                  <a:srgbClr val="002060"/>
                </a:solidFill>
              </a:rPr>
              <a:t/>
            </a:r>
            <a:br>
              <a:rPr lang="ru-RU" sz="1600" b="1" i="1" dirty="0">
                <a:solidFill>
                  <a:srgbClr val="002060"/>
                </a:solidFill>
              </a:rPr>
            </a:b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9" name="Picture 2" descr="I:\домики\Cinderella-Disney-Clip-Art-Animated-ClipArt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2006" y="1988840"/>
            <a:ext cx="3056739" cy="41653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73535" y="474841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Из танцзала короля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Девочка домой бежала,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Туфельку из хрусталя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 ступеньках потеряла.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Тыквой стала вновь карета…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Кто, скажи, девчушка эта?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841" y="0"/>
            <a:ext cx="9141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51" y="1052736"/>
            <a:ext cx="381635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03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0683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Был друг у Ивана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Немного горбатым,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Но сделал счастливым его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богатым.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98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FFFF00"/>
                </a:solidFill>
              </a:rPr>
              <a:t>Знайте, этого плутишку 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Никому не обхитрить: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Людоеда, словно мышку, 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Умудрился проглотить!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И шпоры звенят у него на ногах, 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Скажите мне, кто это?...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5" name="Picture 2" descr="G:\сказки\0_877a0_18f0031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242648"/>
            <a:ext cx="3884106" cy="436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сказки\bg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rgbClr val="FFFF00"/>
                </a:solidFill>
              </a:rPr>
              <a:t>Стрела молодца угодила в болото,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Ну где же невеста? Жениться охота!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А вот и невеста, глаза на макушке.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Невесту зовут…</a:t>
            </a:r>
            <a:r>
              <a:rPr lang="ru-RU" sz="1800" b="1" i="1" dirty="0" smtClean="0">
                <a:solidFill>
                  <a:srgbClr val="FFFF00"/>
                </a:solidFill>
              </a:rPr>
              <a:t/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endParaRPr lang="ru-RU" sz="1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  </vt:lpstr>
      <vt:lpstr>Презентация PowerPoint</vt:lpstr>
      <vt:lpstr>Знайте, этого плутишку  Никому не обхитрить: Людоеда, словно мышку,  Умудрился проглотить! И шпоры звенят у него на ногах,  Скажите мне, кто это?... </vt:lpstr>
      <vt:lpstr>Стрела молодца угодила в болото, Ну где же невеста? Жениться охота! А вот и невеста, глаза на макушке. Невесту зовут…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98</cp:revision>
  <dcterms:created xsi:type="dcterms:W3CDTF">2012-04-22T11:56:02Z</dcterms:created>
  <dcterms:modified xsi:type="dcterms:W3CDTF">2015-03-13T15:46:18Z</dcterms:modified>
</cp:coreProperties>
</file>