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8664B0F-9C7F-4BA6-8D95-50CD1502D8EA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79619A7-BC41-4F30-8CFD-23B14C7EC1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664B0F-9C7F-4BA6-8D95-50CD1502D8EA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9619A7-BC41-4F30-8CFD-23B14C7EC1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48664B0F-9C7F-4BA6-8D95-50CD1502D8EA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79619A7-BC41-4F30-8CFD-23B14C7EC1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664B0F-9C7F-4BA6-8D95-50CD1502D8EA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9619A7-BC41-4F30-8CFD-23B14C7EC1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8664B0F-9C7F-4BA6-8D95-50CD1502D8EA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979619A7-BC41-4F30-8CFD-23B14C7EC1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664B0F-9C7F-4BA6-8D95-50CD1502D8EA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9619A7-BC41-4F30-8CFD-23B14C7EC1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664B0F-9C7F-4BA6-8D95-50CD1502D8EA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9619A7-BC41-4F30-8CFD-23B14C7EC1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664B0F-9C7F-4BA6-8D95-50CD1502D8EA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9619A7-BC41-4F30-8CFD-23B14C7EC1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8664B0F-9C7F-4BA6-8D95-50CD1502D8EA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9619A7-BC41-4F30-8CFD-23B14C7EC1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664B0F-9C7F-4BA6-8D95-50CD1502D8EA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9619A7-BC41-4F30-8CFD-23B14C7EC1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664B0F-9C7F-4BA6-8D95-50CD1502D8EA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9619A7-BC41-4F30-8CFD-23B14C7EC14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48664B0F-9C7F-4BA6-8D95-50CD1502D8EA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979619A7-BC41-4F30-8CFD-23B14C7EC14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Презентация</a:t>
            </a:r>
            <a:br>
              <a:rPr lang="ru-RU" dirty="0" smtClean="0"/>
            </a:br>
            <a:r>
              <a:rPr lang="ru-RU" dirty="0" smtClean="0"/>
              <a:t>камни и </a:t>
            </a:r>
            <a:br>
              <a:rPr lang="ru-RU" dirty="0" smtClean="0"/>
            </a:br>
            <a:r>
              <a:rPr lang="ru-RU" dirty="0" smtClean="0"/>
              <a:t>изделия из них 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серьги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8172400" cy="6858000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гранит</a:t>
            </a:r>
            <a:endParaRPr lang="ru-RU" dirty="0"/>
          </a:p>
        </p:txBody>
      </p:sp>
      <p:sp>
        <p:nvSpPr>
          <p:cNvPr id="10" name="Содержимое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http://www.butovykamen.ru/butov_foto/grani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628800"/>
            <a:ext cx="7200800" cy="487747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Содержимое 10" descr="лестница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8172400" cy="685800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мост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8172400" cy="685800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мостовая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8172400" cy="6858000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дом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8172400" cy="685800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мебель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8172400" cy="6858000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огород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1" y="0"/>
            <a:ext cx="8210847" cy="6858000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бусы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8180586" cy="6858000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49</TotalTime>
  <Words>2</Words>
  <Application>Microsoft Office PowerPoint</Application>
  <PresentationFormat>Экран (4:3)</PresentationFormat>
  <Paragraphs>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Изящная</vt:lpstr>
      <vt:lpstr>Презентация камни и  изделия из них  </vt:lpstr>
      <vt:lpstr>гранит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камни и  изделия из них</dc:title>
  <dc:creator>Владимир</dc:creator>
  <cp:lastModifiedBy>Владимир</cp:lastModifiedBy>
  <cp:revision>6</cp:revision>
  <dcterms:created xsi:type="dcterms:W3CDTF">2014-01-26T07:12:29Z</dcterms:created>
  <dcterms:modified xsi:type="dcterms:W3CDTF">2014-01-26T08:02:05Z</dcterms:modified>
</cp:coreProperties>
</file>