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142-10DF-45CA-AF52-34D1A9279FB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AF0-F830-4708-A4C0-35A75C849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142-10DF-45CA-AF52-34D1A9279FB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AF0-F830-4708-A4C0-35A75C849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142-10DF-45CA-AF52-34D1A9279FB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AF0-F830-4708-A4C0-35A75C849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142-10DF-45CA-AF52-34D1A9279FB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AF0-F830-4708-A4C0-35A75C849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142-10DF-45CA-AF52-34D1A9279FB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AF0-F830-4708-A4C0-35A75C849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142-10DF-45CA-AF52-34D1A9279FB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AF0-F830-4708-A4C0-35A75C849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142-10DF-45CA-AF52-34D1A9279FB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AF0-F830-4708-A4C0-35A75C849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142-10DF-45CA-AF52-34D1A9279FB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AF0-F830-4708-A4C0-35A75C849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142-10DF-45CA-AF52-34D1A9279FB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AF0-F830-4708-A4C0-35A75C849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142-10DF-45CA-AF52-34D1A9279FB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AF0-F830-4708-A4C0-35A75C849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142-10DF-45CA-AF52-34D1A9279FB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AF0-F830-4708-A4C0-35A75C849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22142-10DF-45CA-AF52-34D1A9279FB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CAF0-F830-4708-A4C0-35A75C849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5/87/378/87378457_large_0a2d49cad4a1cd6986c360031aefc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Снегурочка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04248" y="4797152"/>
            <a:ext cx="2339752" cy="15121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Составитель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Воспитатель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Фомина И.А.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59.radikal.ru/i164/0812/ee/1cf804be27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Загадка</a:t>
            </a:r>
            <a:endParaRPr lang="ru-RU" sz="3600" dirty="0" smtClean="0"/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Запорошила дорожки,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Разукрасила окошки,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Радость детям подарила,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 на санках прокатила.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0" name="Picture 4" descr="http://i066.radikal.ru/1011/61/4088af9b80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360040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olyan.net/uploads/posts/2012-12/thumbs/1356366431_forsee1-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59.radikal.ru/i164/0812/ee/1cf804be27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Загадка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Я в сугробе родилась,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Из под снега поднялась,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Ледяного, синего,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Молочка я напилась,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Белым снегом моюсь я,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На снегу постель моя.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На снежинках, на перинках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Кружевные все края.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://img0.liveinternet.ru/images/attach/c/7/95/573/95573274_4979645_f2011120303432952920580_56c35bd9ef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486275" cy="6657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4/80/972/80972647_1290274240_CDEEE2EEE3EEE4EDE8E920F4EEED203139203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44049" y="1044926"/>
            <a:ext cx="6301714" cy="47266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3.proshkolu.ru/content/media/pic/std/3000000/2139000/2138146-262fad11635a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изображения</a:t>
            </a:r>
            <a:br>
              <a:rPr lang="ru-RU" dirty="0" smtClean="0"/>
            </a:br>
            <a:r>
              <a:rPr lang="ru-RU" dirty="0" smtClean="0"/>
              <a:t>ватными палочками </a:t>
            </a:r>
            <a:endParaRPr lang="ru-RU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764704"/>
            <a:ext cx="3456384" cy="25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36912"/>
            <a:ext cx="37017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44824"/>
            <a:ext cx="3384376" cy="253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 cstate="print"/>
          <a:srcRect t="9509" r="2941"/>
          <a:stretch>
            <a:fillRect/>
          </a:stretch>
        </p:blipFill>
        <p:spPr bwMode="auto">
          <a:xfrm>
            <a:off x="2483768" y="3861048"/>
            <a:ext cx="2376264" cy="274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rtalik.flyfm.net/uploads/posts/2010-12/thumbs/1293311664_1290274240_cdeee2eee3eee4ede8e920f4eeed203139203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Спасибо за внимание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                       </a:t>
            </a:r>
            <a:r>
              <a:rPr lang="ru-RU" sz="1400" i="1" dirty="0" smtClean="0">
                <a:solidFill>
                  <a:srgbClr val="7030A0"/>
                </a:solidFill>
              </a:rPr>
              <a:t>презентацию подготовила 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воспитатель Фомина И.А.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по материалам из сети интернет</a:t>
            </a:r>
            <a:endParaRPr lang="ru-RU" sz="1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Снегурочка</vt:lpstr>
      <vt:lpstr>Слайд 2</vt:lpstr>
      <vt:lpstr>Слайд 3</vt:lpstr>
      <vt:lpstr>Слайд 4</vt:lpstr>
      <vt:lpstr>Слайд 5</vt:lpstr>
      <vt:lpstr>Элементы изображения ватными палочками </vt:lpstr>
      <vt:lpstr>Спасибо за внимание                                               презентацию подготовила                                                                                                                                       воспитатель Фомина И.А.                                                                                                                      по материалам из сети интернет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Снегурочка</dc:title>
  <dc:creator>Юлия</dc:creator>
  <cp:lastModifiedBy>user</cp:lastModifiedBy>
  <cp:revision>8</cp:revision>
  <dcterms:created xsi:type="dcterms:W3CDTF">2013-12-08T08:12:10Z</dcterms:created>
  <dcterms:modified xsi:type="dcterms:W3CDTF">2013-12-10T03:07:34Z</dcterms:modified>
</cp:coreProperties>
</file>