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9" r:id="rId4"/>
    <p:sldId id="260" r:id="rId5"/>
    <p:sldId id="266" r:id="rId6"/>
    <p:sldId id="261" r:id="rId7"/>
    <p:sldId id="267" r:id="rId8"/>
    <p:sldId id="271" r:id="rId9"/>
    <p:sldId id="268" r:id="rId10"/>
    <p:sldId id="269" r:id="rId11"/>
    <p:sldId id="270" r:id="rId12"/>
    <p:sldId id="272" r:id="rId13"/>
    <p:sldId id="277" r:id="rId14"/>
    <p:sldId id="278" r:id="rId15"/>
    <p:sldId id="273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BA03AF-C85D-4B74-B38E-C03E21FC5E1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6AC6DE0-731E-444D-A019-93448ED79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A03AF-C85D-4B74-B38E-C03E21FC5E1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C6DE0-731E-444D-A019-93448ED79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5BA03AF-C85D-4B74-B38E-C03E21FC5E1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AC6DE0-731E-444D-A019-93448ED79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A03AF-C85D-4B74-B38E-C03E21FC5E1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C6DE0-731E-444D-A019-93448ED79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BA03AF-C85D-4B74-B38E-C03E21FC5E1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6AC6DE0-731E-444D-A019-93448ED79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A03AF-C85D-4B74-B38E-C03E21FC5E1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C6DE0-731E-444D-A019-93448ED79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A03AF-C85D-4B74-B38E-C03E21FC5E1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C6DE0-731E-444D-A019-93448ED79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A03AF-C85D-4B74-B38E-C03E21FC5E1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C6DE0-731E-444D-A019-93448ED79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BA03AF-C85D-4B74-B38E-C03E21FC5E1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C6DE0-731E-444D-A019-93448ED79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A03AF-C85D-4B74-B38E-C03E21FC5E1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C6DE0-731E-444D-A019-93448ED79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A03AF-C85D-4B74-B38E-C03E21FC5E1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C6DE0-731E-444D-A019-93448ED79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5BA03AF-C85D-4B74-B38E-C03E21FC5E1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6AC6DE0-731E-444D-A019-93448ED79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72268" cy="230425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Театрализованная деятельность в детском саду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44208" y="6021288"/>
            <a:ext cx="2699792" cy="83671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Кадырева</a:t>
            </a:r>
            <a:r>
              <a:rPr lang="ru-RU" sz="2400" dirty="0" smtClean="0"/>
              <a:t> А.Ф.</a:t>
            </a:r>
            <a:endParaRPr lang="ru-R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3068960"/>
            <a:ext cx="48245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ru-RU" dirty="0" smtClean="0"/>
              <a:t>Театр на </a:t>
            </a:r>
            <a:r>
              <a:rPr lang="ru-RU" dirty="0" err="1" smtClean="0"/>
              <a:t>фланелеграфе</a:t>
            </a:r>
            <a:endParaRPr lang="ru-RU" dirty="0"/>
          </a:p>
        </p:txBody>
      </p:sp>
      <p:pic>
        <p:nvPicPr>
          <p:cNvPr id="12290" name="Picture 2" descr="H:\фотки театр\SDC126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556792"/>
            <a:ext cx="7326792" cy="4968552"/>
          </a:xfrm>
          <a:prstGeom prst="round2Diag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/>
              <a:t>Пальчиковый театр</a:t>
            </a:r>
            <a:endParaRPr lang="ru-RU" dirty="0"/>
          </a:p>
        </p:txBody>
      </p:sp>
      <p:pic>
        <p:nvPicPr>
          <p:cNvPr id="13314" name="Picture 2" descr="H:\фотки театр\SDC12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052736"/>
            <a:ext cx="6840760" cy="5547643"/>
          </a:xfrm>
          <a:prstGeom prst="round2DiagRect">
            <a:avLst>
              <a:gd name="adj1" fmla="val 16667"/>
              <a:gd name="adj2" fmla="val 1115"/>
            </a:avLst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/>
              <a:t>Театр масок</a:t>
            </a:r>
            <a:endParaRPr lang="ru-RU" dirty="0"/>
          </a:p>
        </p:txBody>
      </p:sp>
      <p:pic>
        <p:nvPicPr>
          <p:cNvPr id="15362" name="Picture 2" descr="H:\теремок\DSC03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340768"/>
            <a:ext cx="7632848" cy="5040560"/>
          </a:xfrm>
          <a:prstGeom prst="round2Diag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Театр на ложках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l="3165" t="4762" b="7143"/>
          <a:stretch>
            <a:fillRect/>
          </a:stretch>
        </p:blipFill>
        <p:spPr bwMode="auto">
          <a:xfrm>
            <a:off x="0" y="1556792"/>
            <a:ext cx="4405743" cy="26642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/>
          <a:srcRect t="11631" b="5017"/>
          <a:stretch>
            <a:fillRect/>
          </a:stretch>
        </p:blipFill>
        <p:spPr bwMode="auto">
          <a:xfrm>
            <a:off x="3419872" y="3429000"/>
            <a:ext cx="4953000" cy="29969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Театр на дисках</a:t>
            </a:r>
            <a:endParaRPr lang="ru-RU" sz="44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2776"/>
            <a:ext cx="3923928" cy="36513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3356992"/>
            <a:ext cx="4752528" cy="332676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Работа с родителями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6386" name="Picture 2" descr="H:\родительское собрание\SDC12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628800"/>
            <a:ext cx="784465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810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tx2"/>
                </a:solidFill>
              </a:rPr>
              <a:t>СПАСИБО ЗА ВНИМАНИЕ</a:t>
            </a:r>
          </a:p>
          <a:p>
            <a:pPr algn="ctr"/>
            <a:r>
              <a:rPr lang="ru-RU" sz="2000" b="1" i="1" dirty="0">
                <a:solidFill>
                  <a:srgbClr val="800000"/>
                </a:solidFill>
              </a:rPr>
              <a:t> </a:t>
            </a:r>
          </a:p>
        </p:txBody>
      </p:sp>
      <p:pic>
        <p:nvPicPr>
          <p:cNvPr id="73732" name="Picture 4" descr="C:\Users\user\Desktop\МАМА\Эльвира\ФОТО\Рисунки\ладони.jpeg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1988840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7663" y="260350"/>
            <a:ext cx="8796337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Формы организации театрализованной деятельности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solidFill>
                  <a:schemeClr val="accent1"/>
                </a:solidFill>
              </a:rPr>
              <a:t> </a:t>
            </a:r>
            <a:r>
              <a:rPr lang="ru-RU" sz="2000" dirty="0" smtClean="0">
                <a:solidFill>
                  <a:schemeClr val="accent1"/>
                </a:solidFill>
              </a:rPr>
              <a:t>Выбирая материал для инсценировки, нужно отталкиваться от возрастных возможностей, знаний и умений детей, обогащать их жизненный опыт, побуждать интерес к новым знаниям, расширять творческий потенциал: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/>
              <a:t>Совместная театрализованная деятельность взрослых и детей, театральное занятие, театрализованная игра на праздниках и развлечениях.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Самостоятельная театрально-художественная деятельность, театрализованные игра в повседневной жизни.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 Мини-игры на других занятиях, театрализованные игры-спектакли, посещение детьми театров совместно с родителями, мини-сценки с куклами в ходе изучения регионального компонента с детьми, привлечение главной куклы - Петрушки в решение познавательных  задач.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Arial" charset="0"/>
              </a:rPr>
              <a:t>Виды театра в детском саду </a:t>
            </a:r>
            <a:br>
              <a:rPr lang="ru-RU" sz="3600" b="1" dirty="0" smtClean="0">
                <a:solidFill>
                  <a:schemeClr val="accent1"/>
                </a:solidFill>
                <a:latin typeface="Arial" charset="0"/>
              </a:rPr>
            </a:b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68760"/>
            <a:ext cx="6768752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>
              <a:lnSpc>
                <a:spcPct val="90000"/>
              </a:lnSpc>
            </a:pPr>
            <a:r>
              <a:rPr lang="ru-RU" sz="3200" b="1" dirty="0" smtClean="0"/>
              <a:t>бибабо</a:t>
            </a:r>
          </a:p>
          <a:p>
            <a:pPr marL="533400" indent="-533400" algn="ctr">
              <a:lnSpc>
                <a:spcPct val="90000"/>
              </a:lnSpc>
            </a:pPr>
            <a:r>
              <a:rPr lang="ru-RU" sz="3200" b="1" dirty="0" smtClean="0"/>
              <a:t>настольный театр</a:t>
            </a:r>
          </a:p>
          <a:p>
            <a:pPr marL="533400" indent="-533400" algn="ctr">
              <a:lnSpc>
                <a:spcPct val="90000"/>
              </a:lnSpc>
            </a:pPr>
            <a:r>
              <a:rPr lang="ru-RU" sz="3200" b="1" dirty="0" smtClean="0"/>
              <a:t>театр на </a:t>
            </a:r>
            <a:r>
              <a:rPr lang="ru-RU" sz="3200" b="1" dirty="0" err="1" smtClean="0"/>
              <a:t>фланелеграфе</a:t>
            </a:r>
            <a:endParaRPr lang="ru-RU" sz="3200" b="1" dirty="0" smtClean="0"/>
          </a:p>
          <a:p>
            <a:pPr marL="533400" indent="-533400" algn="ctr">
              <a:lnSpc>
                <a:spcPct val="90000"/>
              </a:lnSpc>
            </a:pPr>
            <a:r>
              <a:rPr lang="ru-RU" sz="3200" b="1" dirty="0" smtClean="0"/>
              <a:t>театр пяти пальцев </a:t>
            </a:r>
          </a:p>
          <a:p>
            <a:pPr marL="533400" indent="-533400" algn="ctr">
              <a:lnSpc>
                <a:spcPct val="90000"/>
              </a:lnSpc>
            </a:pPr>
            <a:r>
              <a:rPr lang="ru-RU" sz="3200" b="1" dirty="0" smtClean="0"/>
              <a:t>театр масок</a:t>
            </a:r>
          </a:p>
          <a:p>
            <a:pPr marL="533400" indent="-533400" algn="ctr">
              <a:lnSpc>
                <a:spcPct val="90000"/>
              </a:lnSpc>
            </a:pPr>
            <a:r>
              <a:rPr lang="ru-RU" sz="3200" b="1" dirty="0"/>
              <a:t>к</a:t>
            </a:r>
            <a:r>
              <a:rPr lang="ru-RU" sz="3200" b="1" dirty="0" smtClean="0"/>
              <a:t>онусный театр</a:t>
            </a:r>
          </a:p>
          <a:p>
            <a:pPr marL="533400" indent="-533400" algn="ctr">
              <a:lnSpc>
                <a:spcPct val="90000"/>
              </a:lnSpc>
            </a:pPr>
            <a:r>
              <a:rPr lang="ru-RU" sz="3200" b="1" dirty="0"/>
              <a:t>т</a:t>
            </a:r>
            <a:r>
              <a:rPr lang="ru-RU" sz="3200" b="1" dirty="0" smtClean="0"/>
              <a:t>еатр на дисках</a:t>
            </a:r>
          </a:p>
          <a:p>
            <a:pPr marL="533400" indent="-533400" algn="ctr">
              <a:lnSpc>
                <a:spcPct val="90000"/>
              </a:lnSpc>
            </a:pPr>
            <a:r>
              <a:rPr lang="ru-RU" sz="3200" b="1" dirty="0"/>
              <a:t>т</a:t>
            </a:r>
            <a:r>
              <a:rPr lang="ru-RU" sz="3200" b="1" dirty="0" smtClean="0"/>
              <a:t>еатр на ложках</a:t>
            </a:r>
          </a:p>
          <a:p>
            <a:pPr marL="533400" indent="-533400" algn="ctr">
              <a:lnSpc>
                <a:spcPct val="90000"/>
              </a:lnSpc>
            </a:pPr>
            <a:r>
              <a:rPr lang="ru-RU" sz="3200" b="1" dirty="0" smtClean="0"/>
              <a:t> теневой театр   </a:t>
            </a:r>
          </a:p>
          <a:p>
            <a:pPr marL="533400" indent="-533400" algn="ctr">
              <a:lnSpc>
                <a:spcPct val="90000"/>
              </a:lnSpc>
            </a:pPr>
            <a:r>
              <a:rPr lang="ru-RU" sz="3200" b="1" dirty="0" smtClean="0"/>
              <a:t> магнитный театр </a:t>
            </a:r>
          </a:p>
          <a:p>
            <a:pPr marL="533400" indent="-533400" algn="ctr">
              <a:lnSpc>
                <a:spcPct val="90000"/>
              </a:lnSpc>
            </a:pPr>
            <a:r>
              <a:rPr lang="ru-RU" sz="3200" b="1" dirty="0" smtClean="0"/>
              <a:t>марионеточный театр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Театральный уголок</a:t>
            </a:r>
            <a:endParaRPr lang="ru-RU" sz="4400" dirty="0"/>
          </a:p>
        </p:txBody>
      </p:sp>
      <p:pic>
        <p:nvPicPr>
          <p:cNvPr id="14338" name="Picture 2" descr="H:\садик\фот\SDC12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916832"/>
            <a:ext cx="7704856" cy="4032448"/>
          </a:xfrm>
          <a:prstGeom prst="round2Diag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фотки театр\SDC126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268760"/>
            <a:ext cx="7488832" cy="5184576"/>
          </a:xfrm>
          <a:prstGeom prst="round2Diag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 smtClean="0"/>
              <a:t>Настольный театр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V="1">
            <a:off x="457200" y="1052735"/>
            <a:ext cx="7239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117</TotalTime>
  <Words>164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Театрализованная деятельность в детском саду</vt:lpstr>
      <vt:lpstr>Слайд 2</vt:lpstr>
      <vt:lpstr>Слайд 3</vt:lpstr>
      <vt:lpstr>Слайд 4</vt:lpstr>
      <vt:lpstr>Слайд 5</vt:lpstr>
      <vt:lpstr>Слайд 6</vt:lpstr>
      <vt:lpstr>Слайд 7</vt:lpstr>
      <vt:lpstr>Театральный уголок</vt:lpstr>
      <vt:lpstr>Настольный театр</vt:lpstr>
      <vt:lpstr>Театр на фланелеграфе</vt:lpstr>
      <vt:lpstr>Пальчиковый театр</vt:lpstr>
      <vt:lpstr>Театр масок</vt:lpstr>
      <vt:lpstr>Театр на ложках</vt:lpstr>
      <vt:lpstr>Театр на дисках</vt:lpstr>
      <vt:lpstr>Работа с родителями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Валера</dc:creator>
  <cp:lastModifiedBy>Валера</cp:lastModifiedBy>
  <cp:revision>14</cp:revision>
  <dcterms:created xsi:type="dcterms:W3CDTF">2014-04-17T12:54:26Z</dcterms:created>
  <dcterms:modified xsi:type="dcterms:W3CDTF">2015-03-07T12:36:34Z</dcterms:modified>
</cp:coreProperties>
</file>