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0" r:id="rId4"/>
    <p:sldId id="256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7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19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8.png"/><Relationship Id="rId2" Type="http://schemas.openxmlformats.org/officeDocument/2006/relationships/image" Target="../media/image1.jp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6.png"/><Relationship Id="rId10" Type="http://schemas.openxmlformats.org/officeDocument/2006/relationships/image" Target="../media/image12.png"/><Relationship Id="rId19" Type="http://schemas.openxmlformats.org/officeDocument/2006/relationships/image" Target="../media/image20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797"/>
            <a:ext cx="1212850" cy="147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267744" y="1591419"/>
            <a:ext cx="5310336" cy="3530426"/>
          </a:xfrm>
          <a:prstGeom prst="rect">
            <a:avLst/>
          </a:prstGeom>
        </p:spPr>
        <p:txBody>
          <a:bodyPr>
            <a:prstTxWarp prst="textPlain">
              <a:avLst/>
            </a:prstTxWarp>
            <a:spAutoFit/>
          </a:bodyPr>
          <a:lstStyle/>
          <a:p>
            <a:pPr algn="ctr"/>
            <a:r>
              <a:rPr lang="ru-RU" b="1" i="1" dirty="0">
                <a:solidFill>
                  <a:srgbClr val="FF0000"/>
                </a:solidFill>
              </a:rPr>
              <a:t>Семья - это слово родное!</a:t>
            </a:r>
          </a:p>
          <a:p>
            <a:pPr algn="ctr"/>
            <a:r>
              <a:rPr lang="ru-RU" b="1" i="1" dirty="0">
                <a:solidFill>
                  <a:srgbClr val="FF0000"/>
                </a:solidFill>
              </a:rPr>
              <a:t> Сколько там света, добра и тепла!</a:t>
            </a:r>
          </a:p>
          <a:p>
            <a:pPr algn="ctr"/>
            <a:r>
              <a:rPr lang="ru-RU" b="1" i="1" dirty="0">
                <a:solidFill>
                  <a:srgbClr val="FF0000"/>
                </a:solidFill>
              </a:rPr>
              <a:t> Как мы гордимся своими родными</a:t>
            </a:r>
          </a:p>
          <a:p>
            <a:pPr algn="ctr"/>
            <a:r>
              <a:rPr lang="ru-RU" b="1" i="1" dirty="0">
                <a:solidFill>
                  <a:srgbClr val="FF0000"/>
                </a:solidFill>
              </a:rPr>
              <a:t> За все их заслуги, за все их дела!</a:t>
            </a:r>
          </a:p>
          <a:p>
            <a:pPr algn="ctr"/>
            <a:r>
              <a:rPr lang="ru-RU" b="1" i="1" dirty="0">
                <a:solidFill>
                  <a:srgbClr val="FF0000"/>
                </a:solidFill>
              </a:rPr>
              <a:t> Глаза материнские нас согревают,</a:t>
            </a:r>
          </a:p>
          <a:p>
            <a:pPr algn="ctr"/>
            <a:r>
              <a:rPr lang="ru-RU" b="1" i="1" dirty="0">
                <a:solidFill>
                  <a:srgbClr val="FF0000"/>
                </a:solidFill>
              </a:rPr>
              <a:t> Как солнце лучи, они горячи, </a:t>
            </a:r>
          </a:p>
          <a:p>
            <a:pPr algn="ctr"/>
            <a:r>
              <a:rPr lang="ru-RU" b="1" i="1" dirty="0">
                <a:solidFill>
                  <a:srgbClr val="FF0000"/>
                </a:solidFill>
              </a:rPr>
              <a:t> А руки отца от беды заслоняют.</a:t>
            </a:r>
          </a:p>
          <a:p>
            <a:pPr algn="ctr"/>
            <a:r>
              <a:rPr lang="ru-RU" b="1" i="1" dirty="0">
                <a:solidFill>
                  <a:srgbClr val="FF0000"/>
                </a:solidFill>
              </a:rPr>
              <a:t> Забота родных – как солнца лучи!</a:t>
            </a:r>
          </a:p>
        </p:txBody>
      </p:sp>
    </p:spTree>
    <p:extLst>
      <p:ext uri="{BB962C8B-B14F-4D97-AF65-F5344CB8AC3E}">
        <p14:creationId xmlns:p14="http://schemas.microsoft.com/office/powerpoint/2010/main" val="4165665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1212850" cy="147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202320" y="548680"/>
            <a:ext cx="73798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FF0000"/>
                </a:solidFill>
              </a:rPr>
              <a:t>Ромашка</a:t>
            </a:r>
            <a:r>
              <a:rPr lang="ru-RU" dirty="0"/>
              <a:t> - символ семьи, любви, верности, милой простоты и нежности. Белый цвет – как символ чистоты, желтое солнышко домашнего тепла,</a:t>
            </a:r>
          </a:p>
          <a:p>
            <a:r>
              <a:rPr lang="ru-RU" dirty="0"/>
              <a:t>объединяющее лепестки в крепкую семью. С ромашкой ассоциируются такие понятия, как чистота и невинность, юность и любовь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123728" y="1994334"/>
            <a:ext cx="30243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solidFill>
                  <a:srgbClr val="00B050"/>
                </a:solidFill>
              </a:rPr>
              <a:t>Ромашковое поле -</a:t>
            </a:r>
          </a:p>
          <a:p>
            <a:pPr algn="ctr"/>
            <a:r>
              <a:rPr lang="ru-RU" b="1" i="1" dirty="0">
                <a:solidFill>
                  <a:srgbClr val="00B050"/>
                </a:solidFill>
              </a:rPr>
              <a:t>Веселая семья.</a:t>
            </a:r>
          </a:p>
          <a:p>
            <a:pPr algn="ctr"/>
            <a:r>
              <a:rPr lang="ru-RU" b="1" i="1" dirty="0">
                <a:solidFill>
                  <a:srgbClr val="00B050"/>
                </a:solidFill>
              </a:rPr>
              <a:t>И в радости, и в горе</a:t>
            </a:r>
          </a:p>
          <a:p>
            <a:pPr algn="ctr"/>
            <a:r>
              <a:rPr lang="ru-RU" b="1" i="1" dirty="0">
                <a:solidFill>
                  <a:srgbClr val="00B050"/>
                </a:solidFill>
              </a:rPr>
              <a:t>Всегда с тобой она.</a:t>
            </a:r>
          </a:p>
          <a:p>
            <a:pPr algn="ctr"/>
            <a:endParaRPr lang="ru-RU" b="1" i="1" dirty="0">
              <a:solidFill>
                <a:srgbClr val="00B050"/>
              </a:solidFill>
            </a:endParaRPr>
          </a:p>
          <a:p>
            <a:pPr algn="ctr"/>
            <a:r>
              <a:rPr lang="ru-RU" b="1" i="1" dirty="0">
                <a:solidFill>
                  <a:srgbClr val="00B050"/>
                </a:solidFill>
              </a:rPr>
              <a:t>Поможет добрым словом</a:t>
            </a:r>
          </a:p>
          <a:p>
            <a:pPr algn="ctr"/>
            <a:r>
              <a:rPr lang="ru-RU" b="1" i="1" dirty="0">
                <a:solidFill>
                  <a:srgbClr val="00B050"/>
                </a:solidFill>
              </a:rPr>
              <a:t>И в трудностях спасет.</a:t>
            </a:r>
          </a:p>
          <a:p>
            <a:pPr algn="ctr"/>
            <a:r>
              <a:rPr lang="ru-RU" b="1" i="1" dirty="0">
                <a:solidFill>
                  <a:srgbClr val="00B050"/>
                </a:solidFill>
              </a:rPr>
              <a:t>В бушующем потоке -</a:t>
            </a:r>
          </a:p>
          <a:p>
            <a:pPr algn="ctr"/>
            <a:r>
              <a:rPr lang="ru-RU" b="1" i="1" dirty="0">
                <a:solidFill>
                  <a:srgbClr val="00B050"/>
                </a:solidFill>
              </a:rPr>
              <a:t>Спокойный островок.</a:t>
            </a:r>
          </a:p>
          <a:p>
            <a:pPr algn="ctr"/>
            <a:endParaRPr lang="ru-RU" b="1" i="1" dirty="0">
              <a:solidFill>
                <a:srgbClr val="00B050"/>
              </a:solidFill>
            </a:endParaRPr>
          </a:p>
          <a:p>
            <a:pPr algn="ctr"/>
            <a:r>
              <a:rPr lang="ru-RU" b="1" i="1" dirty="0" smtClean="0">
                <a:solidFill>
                  <a:srgbClr val="00B050"/>
                </a:solidFill>
              </a:rPr>
              <a:t>Ромашка </a:t>
            </a:r>
            <a:r>
              <a:rPr lang="ru-RU" b="1" i="1" dirty="0">
                <a:solidFill>
                  <a:srgbClr val="00B050"/>
                </a:solidFill>
              </a:rPr>
              <a:t>- символ счастья!</a:t>
            </a:r>
          </a:p>
          <a:p>
            <a:pPr algn="ctr"/>
            <a:r>
              <a:rPr lang="ru-RU" b="1" i="1" dirty="0">
                <a:solidFill>
                  <a:srgbClr val="00B050"/>
                </a:solidFill>
              </a:rPr>
              <a:t>Храни и береги!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780928"/>
            <a:ext cx="2983659" cy="1996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408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1212850" cy="147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99477" y="556447"/>
            <a:ext cx="5976664" cy="5256584"/>
          </a:xfrm>
          <a:prstGeom prst="rect">
            <a:avLst/>
          </a:prstGeom>
        </p:spPr>
        <p:txBody>
          <a:bodyPr wrap="square">
            <a:prstTxWarp prst="textPlain">
              <a:avLst/>
            </a:prstTxWarp>
            <a:spAutoFit/>
          </a:bodyPr>
          <a:lstStyle/>
          <a:p>
            <a:pPr algn="ctr"/>
            <a:r>
              <a:rPr lang="ru-RU" sz="2800" b="1" i="1" dirty="0" smtClean="0">
                <a:ln>
                  <a:solidFill>
                    <a:srgbClr val="7030A0"/>
                  </a:solidFill>
                </a:ln>
                <a:solidFill>
                  <a:srgbClr val="00B050"/>
                </a:solidFill>
              </a:rPr>
              <a:t>Кто загадки отгадает,</a:t>
            </a:r>
          </a:p>
          <a:p>
            <a:pPr algn="ctr"/>
            <a:r>
              <a:rPr lang="ru-RU" sz="2800" b="1" i="1" dirty="0" smtClean="0">
                <a:ln>
                  <a:solidFill>
                    <a:srgbClr val="7030A0"/>
                  </a:solidFill>
                </a:ln>
                <a:solidFill>
                  <a:srgbClr val="00B050"/>
                </a:solidFill>
              </a:rPr>
              <a:t>Тот своих родных узнает:</a:t>
            </a:r>
          </a:p>
          <a:p>
            <a:pPr algn="ctr"/>
            <a:r>
              <a:rPr lang="ru-RU" sz="2800" b="1" i="1" dirty="0" smtClean="0">
                <a:ln>
                  <a:solidFill>
                    <a:srgbClr val="7030A0"/>
                  </a:solidFill>
                </a:ln>
                <a:solidFill>
                  <a:srgbClr val="00B050"/>
                </a:solidFill>
              </a:rPr>
              <a:t>Кто – то маму, кто – то папу,</a:t>
            </a:r>
          </a:p>
          <a:p>
            <a:pPr algn="ctr"/>
            <a:r>
              <a:rPr lang="ru-RU" sz="2800" b="1" i="1" dirty="0" smtClean="0">
                <a:ln>
                  <a:solidFill>
                    <a:srgbClr val="7030A0"/>
                  </a:solidFill>
                </a:ln>
                <a:solidFill>
                  <a:srgbClr val="00B050"/>
                </a:solidFill>
              </a:rPr>
              <a:t>Кто сестрёнку или брата,</a:t>
            </a:r>
          </a:p>
          <a:p>
            <a:pPr algn="ctr"/>
            <a:r>
              <a:rPr lang="ru-RU" sz="2800" b="1" i="1" dirty="0" smtClean="0">
                <a:ln>
                  <a:solidFill>
                    <a:srgbClr val="7030A0"/>
                  </a:solidFill>
                </a:ln>
                <a:solidFill>
                  <a:srgbClr val="00B050"/>
                </a:solidFill>
              </a:rPr>
              <a:t>А узнать вам деда с бабой – </a:t>
            </a:r>
          </a:p>
          <a:p>
            <a:pPr algn="ctr"/>
            <a:r>
              <a:rPr lang="ru-RU" sz="2800" b="1" i="1" dirty="0" smtClean="0">
                <a:ln>
                  <a:solidFill>
                    <a:srgbClr val="7030A0"/>
                  </a:solidFill>
                </a:ln>
                <a:solidFill>
                  <a:srgbClr val="00B050"/>
                </a:solidFill>
              </a:rPr>
              <a:t>Вовсе думать то не надо!</a:t>
            </a:r>
          </a:p>
          <a:p>
            <a:pPr algn="ctr"/>
            <a:r>
              <a:rPr lang="ru-RU" sz="2800" b="1" i="1" dirty="0" smtClean="0">
                <a:ln>
                  <a:solidFill>
                    <a:srgbClr val="7030A0"/>
                  </a:solidFill>
                </a:ln>
                <a:solidFill>
                  <a:srgbClr val="00B050"/>
                </a:solidFill>
              </a:rPr>
              <a:t>Все родные, с кем живёте, </a:t>
            </a:r>
          </a:p>
          <a:p>
            <a:pPr algn="ctr"/>
            <a:r>
              <a:rPr lang="ru-RU" sz="2800" b="1" i="1" dirty="0" smtClean="0">
                <a:ln>
                  <a:solidFill>
                    <a:srgbClr val="7030A0"/>
                  </a:solidFill>
                </a:ln>
                <a:solidFill>
                  <a:srgbClr val="00B050"/>
                </a:solidFill>
              </a:rPr>
              <a:t>непременно вам друзья,</a:t>
            </a:r>
          </a:p>
          <a:p>
            <a:pPr algn="ctr"/>
            <a:r>
              <a:rPr lang="ru-RU" sz="2800" b="1" i="1" dirty="0" smtClean="0">
                <a:ln>
                  <a:solidFill>
                    <a:srgbClr val="7030A0"/>
                  </a:solidFill>
                </a:ln>
                <a:solidFill>
                  <a:srgbClr val="00B050"/>
                </a:solidFill>
              </a:rPr>
              <a:t> вместе вы одна семья!</a:t>
            </a:r>
            <a:endParaRPr lang="ru-RU" sz="2800" b="1" i="1" dirty="0">
              <a:ln>
                <a:solidFill>
                  <a:srgbClr val="7030A0"/>
                </a:solidFill>
              </a:ln>
              <a:solidFill>
                <a:srgbClr val="00B05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6140" y="3356992"/>
            <a:ext cx="1622507" cy="209701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61696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Капля 11"/>
          <p:cNvSpPr/>
          <p:nvPr/>
        </p:nvSpPr>
        <p:spPr>
          <a:xfrm rot="20149853">
            <a:off x="4986601" y="4338332"/>
            <a:ext cx="1685588" cy="1234303"/>
          </a:xfrm>
          <a:prstGeom prst="teardrop">
            <a:avLst>
              <a:gd name="adj" fmla="val 174568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Круговая стрелка 9"/>
          <p:cNvSpPr/>
          <p:nvPr/>
        </p:nvSpPr>
        <p:spPr>
          <a:xfrm rot="5400000">
            <a:off x="2844945" y="4224527"/>
            <a:ext cx="3767242" cy="978408"/>
          </a:xfrm>
          <a:prstGeom prst="circularArrow">
            <a:avLst>
              <a:gd name="adj1" fmla="val 14690"/>
              <a:gd name="adj2" fmla="val 1142319"/>
              <a:gd name="adj3" fmla="val 20951135"/>
              <a:gd name="adj4" fmla="val 11164640"/>
              <a:gd name="adj5" fmla="val 12627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807798" y="856949"/>
            <a:ext cx="504056" cy="1779028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 rot="19309820">
            <a:off x="3502468" y="216309"/>
            <a:ext cx="682425" cy="2655039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 rot="13532281">
            <a:off x="2716661" y="2621842"/>
            <a:ext cx="815032" cy="4042671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 rot="16380545">
            <a:off x="3381989" y="1992827"/>
            <a:ext cx="549203" cy="188737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 rot="2718631">
            <a:off x="6088882" y="93381"/>
            <a:ext cx="799938" cy="329126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250063" y="2830110"/>
            <a:ext cx="2125014" cy="55436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4457833" y="2545246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i="1" dirty="0" smtClean="0">
                <a:solidFill>
                  <a:srgbClr val="FF0000"/>
                </a:solidFill>
              </a:rPr>
              <a:t>А</a:t>
            </a:r>
            <a:endParaRPr lang="ru-RU" sz="6000" b="1" i="1" dirty="0">
              <a:solidFill>
                <a:srgbClr val="FF000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 rot="19942666">
            <a:off x="5104415" y="4921020"/>
            <a:ext cx="258929" cy="42059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 rot="19799773">
            <a:off x="5562597" y="5040995"/>
            <a:ext cx="356552" cy="335276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 rot="19730505">
            <a:off x="5729621" y="4506032"/>
            <a:ext cx="320221" cy="41540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1" name="Прямоугольник 30"/>
          <p:cNvSpPr/>
          <p:nvPr/>
        </p:nvSpPr>
        <p:spPr>
          <a:xfrm rot="20224572">
            <a:off x="6213702" y="4612470"/>
            <a:ext cx="263855" cy="46166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ь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2" name="Прямоугольник 31"/>
          <p:cNvSpPr/>
          <p:nvPr/>
        </p:nvSpPr>
        <p:spPr>
          <a:xfrm rot="19903639">
            <a:off x="6057998" y="4111481"/>
            <a:ext cx="372399" cy="40371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я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64" name="Овал 1063"/>
          <p:cNvSpPr/>
          <p:nvPr/>
        </p:nvSpPr>
        <p:spPr>
          <a:xfrm>
            <a:off x="2834435" y="2706550"/>
            <a:ext cx="457200" cy="459923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</a:rPr>
              <a:t>П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sp>
        <p:nvSpPr>
          <p:cNvPr id="162" name="Прямоугольник 161"/>
          <p:cNvSpPr/>
          <p:nvPr/>
        </p:nvSpPr>
        <p:spPr>
          <a:xfrm>
            <a:off x="7253153" y="2947510"/>
            <a:ext cx="243847" cy="335033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63" name="Прямоугольник 162"/>
          <p:cNvSpPr/>
          <p:nvPr/>
        </p:nvSpPr>
        <p:spPr>
          <a:xfrm>
            <a:off x="2757029" y="505463"/>
            <a:ext cx="243846" cy="33503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2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64" name="Прямоугольник 163"/>
          <p:cNvSpPr/>
          <p:nvPr/>
        </p:nvSpPr>
        <p:spPr>
          <a:xfrm>
            <a:off x="2410945" y="2732639"/>
            <a:ext cx="288846" cy="32089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3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65" name="Прямоугольник 164"/>
          <p:cNvSpPr/>
          <p:nvPr/>
        </p:nvSpPr>
        <p:spPr>
          <a:xfrm>
            <a:off x="5334589" y="1052618"/>
            <a:ext cx="256677" cy="28545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4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66" name="Прямоугольник 165"/>
          <p:cNvSpPr/>
          <p:nvPr/>
        </p:nvSpPr>
        <p:spPr>
          <a:xfrm>
            <a:off x="7689402" y="445739"/>
            <a:ext cx="243847" cy="33503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5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67" name="Прямоугольник 166"/>
          <p:cNvSpPr/>
          <p:nvPr/>
        </p:nvSpPr>
        <p:spPr>
          <a:xfrm>
            <a:off x="1465338" y="5858038"/>
            <a:ext cx="336384" cy="37830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6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93" name="Прямоугольник 192"/>
          <p:cNvSpPr/>
          <p:nvPr/>
        </p:nvSpPr>
        <p:spPr>
          <a:xfrm>
            <a:off x="3924063" y="3589490"/>
            <a:ext cx="281487" cy="24672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96" name="Прямоугольник 195"/>
          <p:cNvSpPr/>
          <p:nvPr/>
        </p:nvSpPr>
        <p:spPr>
          <a:xfrm>
            <a:off x="4308146" y="3291705"/>
            <a:ext cx="263854" cy="30117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97" name="Овал 196"/>
          <p:cNvSpPr/>
          <p:nvPr/>
        </p:nvSpPr>
        <p:spPr>
          <a:xfrm>
            <a:off x="3291635" y="273193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>
                <a:solidFill>
                  <a:srgbClr val="FF0000"/>
                </a:solidFill>
              </a:rPr>
              <a:t>А</a:t>
            </a:r>
          </a:p>
        </p:txBody>
      </p:sp>
      <p:pic>
        <p:nvPicPr>
          <p:cNvPr id="198" name="Picture 5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6590" y="2635977"/>
            <a:ext cx="658813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9" name="Овал 198"/>
          <p:cNvSpPr/>
          <p:nvPr/>
        </p:nvSpPr>
        <p:spPr>
          <a:xfrm>
            <a:off x="1819504" y="5442955"/>
            <a:ext cx="548071" cy="4572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>
                <a:solidFill>
                  <a:srgbClr val="FF0000"/>
                </a:solidFill>
              </a:rPr>
              <a:t>С</a:t>
            </a:r>
          </a:p>
        </p:txBody>
      </p:sp>
      <p:sp>
        <p:nvSpPr>
          <p:cNvPr id="200" name="Овал 199"/>
          <p:cNvSpPr/>
          <p:nvPr/>
        </p:nvSpPr>
        <p:spPr>
          <a:xfrm>
            <a:off x="2182345" y="5107292"/>
            <a:ext cx="457200" cy="50201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rgbClr val="FF0000"/>
                </a:solidFill>
              </a:rPr>
              <a:t>Е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pic>
        <p:nvPicPr>
          <p:cNvPr id="201" name="Picture 5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27" y="4691788"/>
            <a:ext cx="6159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2" name="Овал 201"/>
          <p:cNvSpPr/>
          <p:nvPr/>
        </p:nvSpPr>
        <p:spPr>
          <a:xfrm>
            <a:off x="2894156" y="4463188"/>
            <a:ext cx="460041" cy="4572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</a:rPr>
              <a:t>Т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sp>
        <p:nvSpPr>
          <p:cNvPr id="203" name="Овал 202"/>
          <p:cNvSpPr/>
          <p:nvPr/>
        </p:nvSpPr>
        <p:spPr>
          <a:xfrm>
            <a:off x="3220160" y="4200232"/>
            <a:ext cx="517882" cy="4572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</a:rPr>
              <a:t>Р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sp>
        <p:nvSpPr>
          <p:cNvPr id="204" name="Овал 203"/>
          <p:cNvSpPr/>
          <p:nvPr/>
        </p:nvSpPr>
        <p:spPr>
          <a:xfrm>
            <a:off x="3520235" y="3869209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</a:rPr>
              <a:t>Ё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sp>
        <p:nvSpPr>
          <p:cNvPr id="205" name="Овал 204"/>
          <p:cNvSpPr/>
          <p:nvPr/>
        </p:nvSpPr>
        <p:spPr>
          <a:xfrm>
            <a:off x="3815491" y="3589490"/>
            <a:ext cx="423425" cy="410343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Н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06" name="Овал 205"/>
          <p:cNvSpPr/>
          <p:nvPr/>
        </p:nvSpPr>
        <p:spPr>
          <a:xfrm>
            <a:off x="4119904" y="3260273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</a:rPr>
              <a:t>К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sp>
        <p:nvSpPr>
          <p:cNvPr id="208" name="Овал 207"/>
          <p:cNvSpPr/>
          <p:nvPr/>
        </p:nvSpPr>
        <p:spPr>
          <a:xfrm>
            <a:off x="3004458" y="505463"/>
            <a:ext cx="484765" cy="516157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</a:rPr>
              <a:t>Б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pic>
        <p:nvPicPr>
          <p:cNvPr id="209" name="Picture 5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0752" y="509119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1" name="Picture 5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4898" y="741040"/>
            <a:ext cx="646113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0" name="Picture 5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7694" y="1099863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2" name="Овал 211"/>
          <p:cNvSpPr/>
          <p:nvPr/>
        </p:nvSpPr>
        <p:spPr>
          <a:xfrm>
            <a:off x="3720785" y="1474513"/>
            <a:ext cx="484765" cy="4572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</a:rPr>
              <a:t>У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sp>
        <p:nvSpPr>
          <p:cNvPr id="213" name="Овал 212"/>
          <p:cNvSpPr/>
          <p:nvPr/>
        </p:nvSpPr>
        <p:spPr>
          <a:xfrm>
            <a:off x="3933081" y="1739011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</a:rPr>
              <a:t>Ш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pic>
        <p:nvPicPr>
          <p:cNvPr id="214" name="Picture 5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4385" y="2043784"/>
            <a:ext cx="633413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5" name="Овал 214"/>
          <p:cNvSpPr/>
          <p:nvPr/>
        </p:nvSpPr>
        <p:spPr>
          <a:xfrm>
            <a:off x="4833331" y="986726"/>
            <a:ext cx="457200" cy="490617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</a:rPr>
              <a:t>М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pic>
        <p:nvPicPr>
          <p:cNvPr id="216" name="Picture 5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7557" y="1886677"/>
            <a:ext cx="744537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7" name="Picture 6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1915" y="1371813"/>
            <a:ext cx="646113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9" name="Picture 6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9602" y="825749"/>
            <a:ext cx="6223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8" name="Picture 6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8851" y="1119516"/>
            <a:ext cx="646113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0" name="Picture 6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2307" y="1364361"/>
            <a:ext cx="6096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2" name="Овал 221"/>
          <p:cNvSpPr/>
          <p:nvPr/>
        </p:nvSpPr>
        <p:spPr>
          <a:xfrm>
            <a:off x="6031651" y="1736154"/>
            <a:ext cx="457200" cy="421302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</a:rPr>
              <a:t>И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pic>
        <p:nvPicPr>
          <p:cNvPr id="1088" name="Picture 6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6329" y="1922640"/>
            <a:ext cx="7493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89" name="Picture 65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8374" y="2297290"/>
            <a:ext cx="633413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3" name="Овал 222"/>
          <p:cNvSpPr/>
          <p:nvPr/>
        </p:nvSpPr>
        <p:spPr>
          <a:xfrm>
            <a:off x="6622392" y="2846371"/>
            <a:ext cx="457200" cy="521838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</a:rPr>
              <a:t>Д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sp>
        <p:nvSpPr>
          <p:cNvPr id="258" name="Овал 257"/>
          <p:cNvSpPr/>
          <p:nvPr/>
        </p:nvSpPr>
        <p:spPr>
          <a:xfrm>
            <a:off x="6151689" y="2845553"/>
            <a:ext cx="457200" cy="50201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rgbClr val="FF0000"/>
                </a:solidFill>
              </a:rPr>
              <a:t>Е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pic>
        <p:nvPicPr>
          <p:cNvPr id="1090" name="Picture 6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0326" y="2814480"/>
            <a:ext cx="6699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91" name="Picture 6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835" y="146375"/>
            <a:ext cx="1212850" cy="147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835" y="4950712"/>
            <a:ext cx="1573213" cy="174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106" y="2440495"/>
            <a:ext cx="2176463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751" y="125090"/>
            <a:ext cx="1914525" cy="123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0448" y="-3029"/>
            <a:ext cx="2279650" cy="97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6726" y="836210"/>
            <a:ext cx="1622425" cy="199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0477" y="3347563"/>
            <a:ext cx="2365375" cy="145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1574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" grpId="0" animBg="1"/>
      <p:bldP spid="197" grpId="0" animBg="1"/>
      <p:bldP spid="199" grpId="0" animBg="1"/>
      <p:bldP spid="200" grpId="0" animBg="1"/>
      <p:bldP spid="202" grpId="0" animBg="1"/>
      <p:bldP spid="203" grpId="0" animBg="1"/>
      <p:bldP spid="204" grpId="0" animBg="1"/>
      <p:bldP spid="205" grpId="0" animBg="1"/>
      <p:bldP spid="206" grpId="0" animBg="1"/>
      <p:bldP spid="208" grpId="0" animBg="1"/>
      <p:bldP spid="212" grpId="0" animBg="1"/>
      <p:bldP spid="213" grpId="0" animBg="1"/>
      <p:bldP spid="215" grpId="0" animBg="1"/>
      <p:bldP spid="222" grpId="0" animBg="1"/>
      <p:bldP spid="223" grpId="0" animBg="1"/>
      <p:bldP spid="25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1212850" cy="147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15616" y="1988840"/>
            <a:ext cx="7247582" cy="144015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Молодцы!!!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29347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234</Words>
  <Application>Microsoft Office PowerPoint</Application>
  <PresentationFormat>Экран (4:3)</PresentationFormat>
  <Paragraphs>60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21</cp:revision>
  <dcterms:created xsi:type="dcterms:W3CDTF">2014-12-13T19:19:04Z</dcterms:created>
  <dcterms:modified xsi:type="dcterms:W3CDTF">2014-12-14T17:39:28Z</dcterms:modified>
</cp:coreProperties>
</file>