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3" r:id="rId4"/>
    <p:sldId id="259" r:id="rId5"/>
    <p:sldId id="267" r:id="rId6"/>
    <p:sldId id="257" r:id="rId7"/>
    <p:sldId id="258" r:id="rId8"/>
    <p:sldId id="260" r:id="rId9"/>
    <p:sldId id="262" r:id="rId10"/>
    <p:sldId id="261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70" d="100"/>
          <a:sy n="70" d="100"/>
        </p:scale>
        <p:origin x="-1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0C14DB-5D6B-48C9-A438-039F557FD71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B6B9D7-7F66-49CB-88F0-89B270453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«КАК животные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К зиме ГОТОВЯТСЯ»</a:t>
            </a: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04800" y="188641"/>
            <a:ext cx="8686800" cy="93610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ru-RU" sz="5900" dirty="0" smtClean="0"/>
              <a:t>Презентация  на  тему:</a:t>
            </a:r>
            <a:endParaRPr lang="ru-RU" sz="5900" dirty="0"/>
          </a:p>
        </p:txBody>
      </p:sp>
      <p:pic>
        <p:nvPicPr>
          <p:cNvPr id="5" name="Рисунок 4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3212975"/>
            <a:ext cx="1257143" cy="1269841"/>
          </a:xfrm>
          <a:prstGeom prst="rect">
            <a:avLst/>
          </a:prstGeom>
        </p:spPr>
      </p:pic>
      <p:pic>
        <p:nvPicPr>
          <p:cNvPr id="7" name="Рисунок 6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195935"/>
            <a:ext cx="1468734" cy="1483570"/>
          </a:xfrm>
          <a:prstGeom prst="rect">
            <a:avLst/>
          </a:prstGeom>
        </p:spPr>
      </p:pic>
      <p:pic>
        <p:nvPicPr>
          <p:cNvPr id="10" name="Рисунок 9" descr="ли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3212976"/>
            <a:ext cx="1257143" cy="1269841"/>
          </a:xfrm>
          <a:prstGeom prst="rect">
            <a:avLst/>
          </a:prstGeom>
        </p:spPr>
      </p:pic>
      <p:pic>
        <p:nvPicPr>
          <p:cNvPr id="11" name="Рисунок 10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9" y="1196752"/>
            <a:ext cx="1411083" cy="1433131"/>
          </a:xfrm>
          <a:prstGeom prst="rect">
            <a:avLst/>
          </a:prstGeom>
        </p:spPr>
      </p:pic>
      <p:pic>
        <p:nvPicPr>
          <p:cNvPr id="12" name="Рисунок 11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237155"/>
            <a:ext cx="1411083" cy="1433131"/>
          </a:xfrm>
          <a:prstGeom prst="rect">
            <a:avLst/>
          </a:prstGeom>
        </p:spPr>
      </p:pic>
      <p:pic>
        <p:nvPicPr>
          <p:cNvPr id="13" name="Рисунок 12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0963" y="3415803"/>
            <a:ext cx="1411083" cy="1433131"/>
          </a:xfrm>
          <a:prstGeom prst="rect">
            <a:avLst/>
          </a:prstGeom>
        </p:spPr>
      </p:pic>
      <p:pic>
        <p:nvPicPr>
          <p:cNvPr id="14" name="Рисунок 13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0654" y="3429000"/>
            <a:ext cx="1411083" cy="1433131"/>
          </a:xfrm>
          <a:prstGeom prst="rect">
            <a:avLst/>
          </a:prstGeom>
        </p:spPr>
      </p:pic>
      <p:pic>
        <p:nvPicPr>
          <p:cNvPr id="15" name="Рисунок 14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128" y="4862131"/>
            <a:ext cx="1411083" cy="1433131"/>
          </a:xfrm>
          <a:prstGeom prst="rect">
            <a:avLst/>
          </a:prstGeom>
        </p:spPr>
      </p:pic>
      <p:pic>
        <p:nvPicPr>
          <p:cNvPr id="16" name="Рисунок 15" descr="лсти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085184"/>
            <a:ext cx="1411083" cy="1433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</a:t>
            </a:r>
            <a:r>
              <a:rPr lang="ru-RU" sz="2800" dirty="0" smtClean="0"/>
              <a:t>Заяц-беляк.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772816"/>
            <a:ext cx="3384376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Летом заяц сер, сер.</a:t>
            </a:r>
            <a:br>
              <a:rPr lang="ru-RU" sz="2400" dirty="0" smtClean="0"/>
            </a:br>
            <a:r>
              <a:rPr lang="ru-RU" sz="2400" dirty="0" smtClean="0"/>
              <a:t>Летом заяц смел, смел.</a:t>
            </a:r>
            <a:br>
              <a:rPr lang="ru-RU" sz="2400" dirty="0" smtClean="0"/>
            </a:br>
            <a:r>
              <a:rPr lang="ru-RU" sz="2400" dirty="0" smtClean="0"/>
              <a:t>Можно под любым кусточком</a:t>
            </a:r>
            <a:br>
              <a:rPr lang="ru-RU" sz="2400" dirty="0" smtClean="0"/>
            </a:br>
            <a:r>
              <a:rPr lang="ru-RU" sz="2400" dirty="0" smtClean="0"/>
              <a:t>смело спрятаться в лесочке.</a:t>
            </a:r>
            <a:br>
              <a:rPr lang="ru-RU" sz="2400" dirty="0" smtClean="0"/>
            </a:br>
            <a:r>
              <a:rPr lang="ru-RU" sz="2400" dirty="0" smtClean="0"/>
              <a:t>Ну, а в стужу ледяную</a:t>
            </a:r>
            <a:br>
              <a:rPr lang="ru-RU" sz="2400" dirty="0" smtClean="0"/>
            </a:br>
            <a:r>
              <a:rPr lang="ru-RU" sz="2400" dirty="0" smtClean="0"/>
              <a:t>шубку я беру другую.</a:t>
            </a:r>
            <a:br>
              <a:rPr lang="ru-RU" sz="2400" dirty="0" smtClean="0"/>
            </a:br>
            <a:r>
              <a:rPr lang="ru-RU" sz="2400" dirty="0" smtClean="0"/>
              <a:t>Был я рыжевато-серым,</a:t>
            </a:r>
            <a:br>
              <a:rPr lang="ru-RU" sz="2400" dirty="0" smtClean="0"/>
            </a:br>
            <a:r>
              <a:rPr lang="ru-RU" sz="2400" dirty="0" smtClean="0"/>
              <a:t>стал белее снега белым!</a:t>
            </a:r>
            <a:endParaRPr lang="ru-RU" sz="2400" dirty="0"/>
          </a:p>
        </p:txBody>
      </p:sp>
      <p:pic>
        <p:nvPicPr>
          <p:cNvPr id="5" name="Содержимое 4" descr="зая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9304" t="4700" r="14092" b="3995"/>
          <a:stretch>
            <a:fillRect/>
          </a:stretch>
        </p:blipFill>
        <p:spPr>
          <a:xfrm>
            <a:off x="3923928" y="1772816"/>
            <a:ext cx="4859337" cy="42148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                Лиса.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652120" y="2204864"/>
            <a:ext cx="3240360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До чего же хороша</a:t>
            </a:r>
            <a:br>
              <a:rPr lang="ru-RU" sz="2400" dirty="0" smtClean="0"/>
            </a:br>
            <a:r>
              <a:rPr lang="ru-RU" sz="2400" dirty="0" smtClean="0"/>
              <a:t>эта рыжая лиса!</a:t>
            </a:r>
            <a:br>
              <a:rPr lang="ru-RU" sz="2400" dirty="0" smtClean="0"/>
            </a:br>
            <a:r>
              <a:rPr lang="ru-RU" sz="2400" dirty="0" smtClean="0"/>
              <a:t>Спать лисичке ни к чему.</a:t>
            </a:r>
            <a:br>
              <a:rPr lang="ru-RU" sz="2400" dirty="0" smtClean="0"/>
            </a:br>
            <a:r>
              <a:rPr lang="ru-RU" sz="2400" dirty="0" smtClean="0"/>
              <a:t>Можно поискать в лесу</a:t>
            </a:r>
            <a:br>
              <a:rPr lang="ru-RU" sz="2400" dirty="0" smtClean="0"/>
            </a:br>
            <a:r>
              <a:rPr lang="ru-RU" sz="2400" dirty="0" smtClean="0"/>
              <a:t>или зайца, или мышку,</a:t>
            </a:r>
            <a:br>
              <a:rPr lang="ru-RU" sz="2400" dirty="0" smtClean="0"/>
            </a:br>
            <a:r>
              <a:rPr lang="ru-RU" sz="2400" dirty="0" smtClean="0"/>
              <a:t>из-под снега хвать малышку!</a:t>
            </a:r>
            <a:br>
              <a:rPr lang="ru-RU" sz="2400" dirty="0" smtClean="0"/>
            </a:br>
            <a:r>
              <a:rPr lang="ru-RU" sz="2400" dirty="0" smtClean="0"/>
              <a:t>И хитра, и весела</a:t>
            </a:r>
            <a:br>
              <a:rPr lang="ru-RU" sz="2400" dirty="0" smtClean="0"/>
            </a:br>
            <a:r>
              <a:rPr lang="ru-RU" sz="2400" dirty="0" smtClean="0"/>
              <a:t>эта рыжая лиса!</a:t>
            </a:r>
          </a:p>
          <a:p>
            <a:endParaRPr lang="ru-RU" dirty="0"/>
          </a:p>
        </p:txBody>
      </p:sp>
      <p:pic>
        <p:nvPicPr>
          <p:cNvPr id="5" name="Содержимое 4" descr="лис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3954" t="10523" r="5083"/>
          <a:stretch>
            <a:fillRect/>
          </a:stretch>
        </p:blipFill>
        <p:spPr>
          <a:xfrm>
            <a:off x="395536" y="1700808"/>
            <a:ext cx="5137150" cy="392906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                 Волк.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 flipH="1">
            <a:off x="5580111" y="2060575"/>
            <a:ext cx="3312367" cy="334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Серый, злой, голодный</a:t>
            </a:r>
            <a:br>
              <a:rPr lang="ru-RU" sz="2400" dirty="0" smtClean="0"/>
            </a:br>
            <a:r>
              <a:rPr lang="ru-RU" sz="2400" dirty="0" smtClean="0"/>
              <a:t>ходит волк зимой холодной.</a:t>
            </a:r>
            <a:br>
              <a:rPr lang="ru-RU" sz="2400" dirty="0" smtClean="0"/>
            </a:br>
            <a:r>
              <a:rPr lang="ru-RU" sz="2400" dirty="0" smtClean="0"/>
              <a:t>Соберутся в волчьи стаи,</a:t>
            </a:r>
            <a:br>
              <a:rPr lang="ru-RU" sz="2400" dirty="0" smtClean="0"/>
            </a:br>
            <a:r>
              <a:rPr lang="ru-RU" sz="2400" dirty="0" smtClean="0"/>
              <a:t>и охотниками станут.</a:t>
            </a:r>
            <a:br>
              <a:rPr lang="ru-RU" sz="2400" dirty="0" smtClean="0"/>
            </a:br>
            <a:r>
              <a:rPr lang="ru-RU" sz="2400" dirty="0" smtClean="0"/>
              <a:t>Убегай! Остерегайся!</a:t>
            </a:r>
            <a:br>
              <a:rPr lang="ru-RU" sz="2400" dirty="0" smtClean="0"/>
            </a:br>
            <a:r>
              <a:rPr lang="ru-RU" sz="2400" dirty="0" smtClean="0"/>
              <a:t>На зубок не попадайся!</a:t>
            </a:r>
          </a:p>
          <a:p>
            <a:endParaRPr lang="ru-RU" dirty="0"/>
          </a:p>
        </p:txBody>
      </p:sp>
      <p:pic>
        <p:nvPicPr>
          <p:cNvPr id="5" name="Содержимое 4" descr="вол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6629" t="10221" r="6420" b="1632"/>
          <a:stretch>
            <a:fillRect/>
          </a:stretch>
        </p:blipFill>
        <p:spPr>
          <a:xfrm>
            <a:off x="251520" y="1844824"/>
            <a:ext cx="5073650" cy="3857625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686800" cy="3043808"/>
          </a:xfrm>
        </p:spPr>
        <p:txBody>
          <a:bodyPr/>
          <a:lstStyle/>
          <a:p>
            <a:r>
              <a:rPr lang="ru-RU" dirty="0" smtClean="0"/>
              <a:t>                           конец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4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sz="2800" b="1" dirty="0" smtClean="0"/>
              <a:t>Цель: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   1. Обогащать представления детей об образе жизни диких животных.</a:t>
            </a:r>
          </a:p>
          <a:p>
            <a:pPr marL="0" indent="0">
              <a:buNone/>
            </a:pPr>
            <a:r>
              <a:rPr lang="ru-RU" sz="2400" dirty="0" smtClean="0"/>
              <a:t>           2. Как дикие животные приспосабливаются к жизни в зимних условиях.</a:t>
            </a:r>
          </a:p>
          <a:p>
            <a:pPr marL="0" indent="0">
              <a:buNone/>
            </a:pPr>
            <a:r>
              <a:rPr lang="ru-RU" sz="2400" dirty="0" smtClean="0"/>
              <a:t>           3. Формировать умение выделять и охарактеризовать особенности вида животных.</a:t>
            </a:r>
          </a:p>
          <a:p>
            <a:pPr marL="0" indent="0">
              <a:buNone/>
            </a:pPr>
            <a:r>
              <a:rPr lang="ru-RU" sz="2400" dirty="0" smtClean="0"/>
              <a:t>           4. Развивать память внимание и речь детей.</a:t>
            </a:r>
          </a:p>
          <a:p>
            <a:pPr marL="0" indent="0">
              <a:buNone/>
            </a:pPr>
            <a:r>
              <a:rPr lang="ru-RU" sz="2400" dirty="0" smtClean="0"/>
              <a:t>           5. Воспитывать любовь ко всему живому  и прекрасному, что нас окружает</a:t>
            </a:r>
          </a:p>
          <a:p>
            <a:pPr marL="457200" indent="-457200">
              <a:buAutoNum type="arabicPeriod" startAt="2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75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r>
              <a:rPr lang="ru-RU" sz="2800" dirty="0" smtClean="0"/>
              <a:t>Насекомые.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3528" y="1700808"/>
            <a:ext cx="3384376" cy="4104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Мы солнечным летом заботы не знали,</a:t>
            </a:r>
            <a:br>
              <a:rPr lang="ru-RU" sz="2400" dirty="0" smtClean="0"/>
            </a:br>
            <a:r>
              <a:rPr lang="ru-RU" sz="2400" dirty="0" smtClean="0"/>
              <a:t>Но осень настала –</a:t>
            </a:r>
            <a:br>
              <a:rPr lang="ru-RU" sz="2400" dirty="0" smtClean="0"/>
            </a:br>
            <a:r>
              <a:rPr lang="ru-RU" sz="2400" dirty="0" smtClean="0"/>
              <a:t>и все мы пропали.</a:t>
            </a:r>
            <a:br>
              <a:rPr lang="ru-RU" sz="2400" dirty="0" smtClean="0"/>
            </a:br>
            <a:r>
              <a:rPr lang="ru-RU" sz="2400" dirty="0" smtClean="0"/>
              <a:t>Мы в трещинки, щели</a:t>
            </a:r>
            <a:br>
              <a:rPr lang="ru-RU" sz="2400" dirty="0" smtClean="0"/>
            </a:br>
            <a:r>
              <a:rPr lang="ru-RU" sz="2400" dirty="0" smtClean="0"/>
              <a:t>попрятались ловко.</a:t>
            </a:r>
            <a:br>
              <a:rPr lang="ru-RU" sz="2400" dirty="0" smtClean="0"/>
            </a:br>
            <a:r>
              <a:rPr lang="ru-RU" sz="2400" dirty="0" smtClean="0"/>
              <a:t>До первых весенних лучей</a:t>
            </a:r>
            <a:br>
              <a:rPr lang="ru-RU" sz="2400" dirty="0" smtClean="0"/>
            </a:br>
            <a:r>
              <a:rPr lang="ru-RU" sz="2400" dirty="0" smtClean="0"/>
              <a:t>на зимовку.</a:t>
            </a:r>
          </a:p>
          <a:p>
            <a:endParaRPr lang="ru-RU" dirty="0"/>
          </a:p>
        </p:txBody>
      </p:sp>
      <p:pic>
        <p:nvPicPr>
          <p:cNvPr id="11" name="Содержимое 10" descr="щел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-441" t="39385" r="35786" b="20436"/>
          <a:stretch>
            <a:fillRect/>
          </a:stretch>
        </p:blipFill>
        <p:spPr>
          <a:xfrm>
            <a:off x="4793248" y="1340768"/>
            <a:ext cx="2643187" cy="2170112"/>
          </a:xfrm>
          <a:prstGeom prst="roundRect">
            <a:avLst/>
          </a:prstGeom>
        </p:spPr>
      </p:pic>
      <p:pic>
        <p:nvPicPr>
          <p:cNvPr id="12" name="Рисунок 11" descr="под листком.jpg"/>
          <p:cNvPicPr>
            <a:picLocks noChangeAspect="1"/>
          </p:cNvPicPr>
          <p:nvPr/>
        </p:nvPicPr>
        <p:blipFill>
          <a:blip r:embed="rId3" cstate="print"/>
          <a:srcRect l="10362" r="6742"/>
          <a:stretch>
            <a:fillRect/>
          </a:stretch>
        </p:blipFill>
        <p:spPr>
          <a:xfrm>
            <a:off x="3347864" y="3915272"/>
            <a:ext cx="2685850" cy="2374043"/>
          </a:xfrm>
          <a:prstGeom prst="roundRect">
            <a:avLst/>
          </a:prstGeom>
        </p:spPr>
      </p:pic>
      <p:pic>
        <p:nvPicPr>
          <p:cNvPr id="13" name="Рисунок 12" descr="пчелы.jpg"/>
          <p:cNvPicPr>
            <a:picLocks noChangeAspect="1"/>
          </p:cNvPicPr>
          <p:nvPr/>
        </p:nvPicPr>
        <p:blipFill>
          <a:blip r:embed="rId4" cstate="print"/>
          <a:srcRect l="30509" t="10000" r="3756" b="7499"/>
          <a:stretch>
            <a:fillRect/>
          </a:stretch>
        </p:blipFill>
        <p:spPr>
          <a:xfrm>
            <a:off x="6324237" y="3859446"/>
            <a:ext cx="2712110" cy="248569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3100" dirty="0" smtClean="0"/>
              <a:t>Стаи птиц летят в тёплые страны.</a:t>
            </a: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79512" y="1341438"/>
            <a:ext cx="3528392" cy="4824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Боимся мороза зимою холодной.</a:t>
            </a:r>
            <a:br>
              <a:rPr lang="ru-RU" sz="2400" dirty="0" smtClean="0"/>
            </a:br>
            <a:r>
              <a:rPr lang="ru-RU" sz="2400" dirty="0" smtClean="0"/>
              <a:t>Боимся в ненастье</a:t>
            </a:r>
            <a:br>
              <a:rPr lang="ru-RU" sz="2400" dirty="0" smtClean="0"/>
            </a:br>
            <a:r>
              <a:rPr lang="ru-RU" sz="2400" dirty="0" smtClean="0"/>
              <a:t>остаться голодной.</a:t>
            </a:r>
            <a:br>
              <a:rPr lang="ru-RU" sz="2400" dirty="0" smtClean="0"/>
            </a:br>
            <a:r>
              <a:rPr lang="ru-RU" sz="2400" dirty="0" smtClean="0"/>
              <a:t>Поэтому мы собираемся в стаи</a:t>
            </a:r>
            <a:br>
              <a:rPr lang="ru-RU" sz="2400" dirty="0" smtClean="0"/>
            </a:br>
            <a:r>
              <a:rPr lang="ru-RU" sz="2400" dirty="0" smtClean="0"/>
              <a:t>и в теплые страны к зиме улетаем.</a:t>
            </a:r>
            <a:br>
              <a:rPr lang="ru-RU" sz="2400" dirty="0" smtClean="0"/>
            </a:br>
            <a:r>
              <a:rPr lang="ru-RU" sz="2400" dirty="0" smtClean="0"/>
              <a:t>Нелегкий нам путь предстоит, но приятно</a:t>
            </a:r>
            <a:br>
              <a:rPr lang="ru-RU" sz="2400" dirty="0" smtClean="0"/>
            </a:br>
            <a:r>
              <a:rPr lang="ru-RU" sz="2400" dirty="0" smtClean="0"/>
              <a:t>весною домой возвращаться обратно!</a:t>
            </a:r>
            <a:endParaRPr lang="ru-RU" sz="2400" dirty="0"/>
          </a:p>
        </p:txBody>
      </p:sp>
      <p:pic>
        <p:nvPicPr>
          <p:cNvPr id="5" name="Содержимое 4" descr="птицы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772816"/>
            <a:ext cx="5006975" cy="389255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                                  Рыбы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796136" y="3284984"/>
            <a:ext cx="3096344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дне, где тихо и темно</a:t>
            </a:r>
            <a:br>
              <a:rPr lang="ru-RU" sz="2400" dirty="0" smtClean="0"/>
            </a:br>
            <a:r>
              <a:rPr lang="ru-RU" sz="2400" dirty="0" smtClean="0"/>
              <a:t>мы будет жить зимою.</a:t>
            </a:r>
            <a:br>
              <a:rPr lang="ru-RU" sz="2400" dirty="0" smtClean="0"/>
            </a:br>
            <a:r>
              <a:rPr lang="ru-RU" sz="2400" dirty="0" smtClean="0"/>
              <a:t>И на поверхности пруда</a:t>
            </a:r>
            <a:br>
              <a:rPr lang="ru-RU" sz="2400" dirty="0" smtClean="0"/>
            </a:br>
            <a:r>
              <a:rPr lang="ru-RU" sz="2400" dirty="0" smtClean="0"/>
              <a:t>появимся весною.</a:t>
            </a:r>
            <a:endParaRPr lang="ru-RU" sz="2400" dirty="0"/>
          </a:p>
        </p:txBody>
      </p:sp>
      <p:pic>
        <p:nvPicPr>
          <p:cNvPr id="14" name="Содержимое 13" descr="рыбёшки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3954" t="-463" r="2407"/>
          <a:stretch>
            <a:fillRect/>
          </a:stretch>
        </p:blipFill>
        <p:spPr>
          <a:xfrm>
            <a:off x="539552" y="1484784"/>
            <a:ext cx="5000625" cy="392271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sz="2800" dirty="0" smtClean="0"/>
              <a:t>Белка.</a:t>
            </a:r>
            <a:endParaRPr lang="ru-RU" sz="2800" dirty="0"/>
          </a:p>
        </p:txBody>
      </p:sp>
      <p:pic>
        <p:nvPicPr>
          <p:cNvPr id="7" name="Содержимое 6" descr="бе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268760"/>
            <a:ext cx="6187838" cy="4525962"/>
          </a:xfrm>
          <a:prstGeom prst="round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251520" y="2564904"/>
            <a:ext cx="2756793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Далеко до холодов,</a:t>
            </a:r>
            <a:br>
              <a:rPr lang="ru-RU" sz="2400" dirty="0" smtClean="0"/>
            </a:br>
            <a:r>
              <a:rPr lang="ru-RU" sz="2400" dirty="0" smtClean="0"/>
              <a:t>но не для потехи</a:t>
            </a:r>
            <a:br>
              <a:rPr lang="ru-RU" sz="2400" dirty="0" smtClean="0"/>
            </a:br>
            <a:r>
              <a:rPr lang="ru-RU" sz="2400" dirty="0" smtClean="0"/>
              <a:t>я несу к себе в дупло ягоды, орехи.</a:t>
            </a:r>
            <a:br>
              <a:rPr lang="ru-RU" sz="2400" dirty="0" smtClean="0"/>
            </a:br>
            <a:r>
              <a:rPr lang="ru-RU" sz="2400" dirty="0" smtClean="0"/>
              <a:t>Чтоб зимой холодной мне не быть голодной.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                       Ёжик.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292080" y="2348880"/>
            <a:ext cx="3600400" cy="3723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Золотым клубочком стал</a:t>
            </a:r>
            <a:br>
              <a:rPr lang="ru-RU" sz="2400" dirty="0" smtClean="0"/>
            </a:br>
            <a:r>
              <a:rPr lang="ru-RU" sz="2400" dirty="0" smtClean="0"/>
              <a:t>хитрый ежик колкий.</a:t>
            </a:r>
            <a:br>
              <a:rPr lang="ru-RU" sz="2400" dirty="0" smtClean="0"/>
            </a:br>
            <a:r>
              <a:rPr lang="ru-RU" sz="2400" dirty="0" smtClean="0"/>
              <a:t>Листья клена нанизал</a:t>
            </a:r>
            <a:br>
              <a:rPr lang="ru-RU" sz="2400" dirty="0" smtClean="0"/>
            </a:br>
            <a:r>
              <a:rPr lang="ru-RU" sz="2400" dirty="0" smtClean="0"/>
              <a:t>на свои иголки.</a:t>
            </a:r>
            <a:br>
              <a:rPr lang="ru-RU" sz="2400" dirty="0" smtClean="0"/>
            </a:br>
            <a:r>
              <a:rPr lang="ru-RU" sz="2400" dirty="0" smtClean="0"/>
              <a:t>Их несет к себе домой,</a:t>
            </a:r>
            <a:br>
              <a:rPr lang="ru-RU" sz="2400" dirty="0" smtClean="0"/>
            </a:br>
            <a:r>
              <a:rPr lang="ru-RU" sz="2400" dirty="0" smtClean="0"/>
              <a:t>стелет на кроватку,</a:t>
            </a:r>
            <a:br>
              <a:rPr lang="ru-RU" sz="2400" dirty="0" smtClean="0"/>
            </a:br>
            <a:r>
              <a:rPr lang="ru-RU" sz="2400" dirty="0" smtClean="0"/>
              <a:t>чтобы долгою зимой</a:t>
            </a:r>
            <a:br>
              <a:rPr lang="ru-RU" sz="2400" dirty="0" smtClean="0"/>
            </a:br>
            <a:r>
              <a:rPr lang="ru-RU" sz="2400" dirty="0" smtClean="0"/>
              <a:t>спать под елью сладко.</a:t>
            </a:r>
          </a:p>
          <a:p>
            <a:endParaRPr lang="ru-RU" sz="2400" dirty="0"/>
          </a:p>
        </p:txBody>
      </p:sp>
      <p:pic>
        <p:nvPicPr>
          <p:cNvPr id="7" name="Содержимое 6" descr="ежи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r="10374"/>
          <a:stretch>
            <a:fillRect/>
          </a:stretch>
        </p:blipFill>
        <p:spPr>
          <a:xfrm>
            <a:off x="395536" y="1700808"/>
            <a:ext cx="4786312" cy="4005262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2800" dirty="0" smtClean="0"/>
              <a:t>Медведь.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5536" y="1268413"/>
            <a:ext cx="2933452" cy="4141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Мишка лапою мохнатой не спеша малину рвёт.</a:t>
            </a:r>
            <a:br>
              <a:rPr lang="ru-RU" sz="2400" dirty="0" smtClean="0"/>
            </a:br>
            <a:r>
              <a:rPr lang="ru-RU" sz="2400" dirty="0" smtClean="0"/>
              <a:t>Ходит, ищет косолапый сладкий и душистый мёд.</a:t>
            </a:r>
            <a:br>
              <a:rPr lang="ru-RU" sz="2400" dirty="0" smtClean="0"/>
            </a:br>
            <a:r>
              <a:rPr lang="ru-RU" sz="2400" dirty="0" smtClean="0"/>
              <a:t>Лапу он зимой сосёт. Жир от холода спасёт.</a:t>
            </a:r>
            <a:br>
              <a:rPr lang="ru-RU" sz="2400" dirty="0" smtClean="0"/>
            </a:br>
            <a:r>
              <a:rPr lang="ru-RU" sz="2400" dirty="0" smtClean="0"/>
              <a:t>Спит в берлоге целый день.</a:t>
            </a:r>
            <a:br>
              <a:rPr lang="ru-RU" sz="2400" dirty="0" smtClean="0"/>
            </a:br>
            <a:r>
              <a:rPr lang="ru-RU" sz="2400" dirty="0" smtClean="0"/>
              <a:t>Выходить на холод лень.</a:t>
            </a:r>
            <a:endParaRPr lang="ru-RU" sz="2400" dirty="0"/>
          </a:p>
        </p:txBody>
      </p:sp>
      <p:pic>
        <p:nvPicPr>
          <p:cNvPr id="7" name="Содержимое 6" descr="миша и малина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4824412" cy="40005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sz="2800" dirty="0" smtClean="0"/>
              <a:t>Полевая мышь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 flipH="1">
            <a:off x="5652119" y="2276872"/>
            <a:ext cx="3240358" cy="3205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Я мышка-норушка, я в поле живу,</a:t>
            </a:r>
            <a:br>
              <a:rPr lang="ru-RU" sz="2400" dirty="0" smtClean="0"/>
            </a:br>
            <a:r>
              <a:rPr lang="ru-RU" sz="2400" dirty="0" smtClean="0"/>
              <a:t>где ласковый ветер качает траву.</a:t>
            </a:r>
            <a:br>
              <a:rPr lang="ru-RU" sz="2400" dirty="0" smtClean="0"/>
            </a:br>
            <a:r>
              <a:rPr lang="ru-RU" sz="2400" dirty="0" smtClean="0"/>
              <a:t>Все лето трудилась без устали я.</a:t>
            </a:r>
            <a:br>
              <a:rPr lang="ru-RU" sz="2400" dirty="0" smtClean="0"/>
            </a:br>
            <a:r>
              <a:rPr lang="ru-RU" sz="2400" dirty="0" smtClean="0"/>
              <a:t>До края полна кладовая моя!</a:t>
            </a:r>
            <a:endParaRPr lang="ru-RU" sz="2400" dirty="0"/>
          </a:p>
        </p:txBody>
      </p:sp>
      <p:pic>
        <p:nvPicPr>
          <p:cNvPr id="5" name="Содержимое 4" descr="мышь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20331" t="5393" r="5914" b="3098"/>
          <a:stretch>
            <a:fillRect/>
          </a:stretch>
        </p:blipFill>
        <p:spPr>
          <a:xfrm>
            <a:off x="467544" y="1628800"/>
            <a:ext cx="4857750" cy="40005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165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       «КАК животные  К зиме ГОТОВЯТСЯ»</vt:lpstr>
      <vt:lpstr>                        Цель:</vt:lpstr>
      <vt:lpstr>                     Насекомые.</vt:lpstr>
      <vt:lpstr>        Стаи птиц летят в тёплые страны.</vt:lpstr>
      <vt:lpstr>                                  Рыбы.</vt:lpstr>
      <vt:lpstr>                          Белка.</vt:lpstr>
      <vt:lpstr>                                     Ёжик.</vt:lpstr>
      <vt:lpstr>                         Медведь.</vt:lpstr>
      <vt:lpstr>                   Полевая мышь.</vt:lpstr>
      <vt:lpstr>                     Заяц-беляк.</vt:lpstr>
      <vt:lpstr>                                  Лиса.</vt:lpstr>
      <vt:lpstr>                                   Волк.</vt:lpstr>
      <vt:lpstr>                           конец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ЗВЕРИ К ЗИМЕ ГОТОВЯТСЯ</dc:title>
  <dc:creator>Nastya</dc:creator>
  <cp:lastModifiedBy>Admin</cp:lastModifiedBy>
  <cp:revision>28</cp:revision>
  <dcterms:created xsi:type="dcterms:W3CDTF">2012-10-21T16:54:11Z</dcterms:created>
  <dcterms:modified xsi:type="dcterms:W3CDTF">2014-11-30T11:28:16Z</dcterms:modified>
</cp:coreProperties>
</file>