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0"/>
  </p:notesMasterIdLst>
  <p:sldIdLst>
    <p:sldId id="256" r:id="rId2"/>
    <p:sldId id="289" r:id="rId3"/>
    <p:sldId id="262" r:id="rId4"/>
    <p:sldId id="264" r:id="rId5"/>
    <p:sldId id="281" r:id="rId6"/>
    <p:sldId id="267" r:id="rId7"/>
    <p:sldId id="293" r:id="rId8"/>
    <p:sldId id="268" r:id="rId9"/>
    <p:sldId id="270" r:id="rId10"/>
    <p:sldId id="271" r:id="rId11"/>
    <p:sldId id="285" r:id="rId12"/>
    <p:sldId id="272" r:id="rId13"/>
    <p:sldId id="286" r:id="rId14"/>
    <p:sldId id="297" r:id="rId15"/>
    <p:sldId id="298" r:id="rId16"/>
    <p:sldId id="292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 Фёдоровна" initials="С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565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4A01-5EB3-4EB5-B152-CF3468EEB41B}" type="datetimeFigureOut">
              <a:rPr lang="ru-RU" smtClean="0"/>
              <a:pPr/>
              <a:t>13.02.2015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3399-7B7A-4D29-BD44-D0F9DF873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93399-7B7A-4D29-BD44-D0F9DF87391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358246" cy="6215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и науки Красноярского края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администрации Минусинского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в озере живет, кто в не глубоком живёт ?» 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Шамова Аня, 6 лет</a:t>
            </a:r>
            <a:b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МКДОУ </a:t>
            </a:r>
            <a:b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2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Кутужековский</a:t>
            </a: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</a:t>
            </a:r>
            <a:b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Воспитатель: Коваленко С. Ф.</a:t>
            </a:r>
            <a:br>
              <a:rPr lang="ru-RU" sz="22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Светлана Фёдоровна\Desktop\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4" y="428604"/>
            <a:ext cx="1143008" cy="1143008"/>
          </a:xfrm>
          <a:prstGeom prst="rect">
            <a:avLst/>
          </a:prstGeom>
          <a:noFill/>
        </p:spPr>
      </p:pic>
      <p:pic>
        <p:nvPicPr>
          <p:cNvPr id="5" name="Picture 2" descr="G:\то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143248"/>
            <a:ext cx="4099141" cy="32147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428604"/>
            <a:ext cx="8286808" cy="1428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дне жук –плавунец, он поднимается на поверхность чтобы набрать воздуха.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71480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11" name="Picture 15" descr="http://www.megabook.ru/MObjects2/data/pict2001/p01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6858048" cy="4506065"/>
          </a:xfrm>
          <a:prstGeom prst="round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5295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дне озера растёт водное растение </a:t>
            </a:r>
            <a:r>
              <a:rPr lang="ru-RU" b="1" dirty="0" smtClean="0">
                <a:solidFill>
                  <a:srgbClr val="002060"/>
                </a:solidFill>
              </a:rPr>
              <a:t>элодея</a:t>
            </a:r>
            <a:r>
              <a:rPr lang="ru-RU" dirty="0" smtClean="0">
                <a:solidFill>
                  <a:srgbClr val="002060"/>
                </a:solidFill>
              </a:rPr>
              <a:t>, она выделяет кислород для всех обитателей озера.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14" y="2643182"/>
            <a:ext cx="6858048" cy="387524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01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Улитка прудовик  живёт на растениях, использует их в пищу.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2143116"/>
            <a:ext cx="6796179" cy="4283472"/>
          </a:xfrm>
          <a:prstGeom prst="round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Лягушка живёт по берегам озера, она икру откладывает на растениях в воде.</a:t>
            </a:r>
          </a:p>
        </p:txBody>
      </p:sp>
      <p:pic>
        <p:nvPicPr>
          <p:cNvPr id="2" name="Picture 2" descr="D:\С рабочки\презентации для детей\Пресмыкающиеся\0_68f38_4da395c3_XL.jpeg"/>
          <p:cNvPicPr>
            <a:picLocks noChangeAspect="1" noChangeArrowheads="1"/>
          </p:cNvPicPr>
          <p:nvPr/>
        </p:nvPicPr>
        <p:blipFill>
          <a:blip r:embed="rId3"/>
          <a:srcRect t="11250" r="1684" b="2499"/>
          <a:stretch>
            <a:fillRect/>
          </a:stretch>
        </p:blipFill>
        <p:spPr bwMode="auto">
          <a:xfrm>
            <a:off x="1071538" y="2039460"/>
            <a:ext cx="7000924" cy="446137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439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Ондатра тоже обитатель озера, питается осотом и корешками.</a:t>
            </a:r>
          </a:p>
        </p:txBody>
      </p:sp>
      <p:pic>
        <p:nvPicPr>
          <p:cNvPr id="8" name="Picture 4" descr="Ондат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58508"/>
            <a:ext cx="6858048" cy="4685201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4384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Живёт ондатра в норе, роет по берегам озера, а также делает хатки.</a:t>
            </a:r>
          </a:p>
        </p:txBody>
      </p:sp>
      <p:pic>
        <p:nvPicPr>
          <p:cNvPr id="1026" name="Picture 2" descr="F:\Информация\т.Свете\хатка.jpg"/>
          <p:cNvPicPr>
            <a:picLocks noChangeAspect="1" noChangeArrowheads="1"/>
          </p:cNvPicPr>
          <p:nvPr/>
        </p:nvPicPr>
        <p:blipFill>
          <a:blip r:embed="rId3"/>
          <a:srcRect l="14734" t="10156" r="19633" b="3125"/>
          <a:stretch>
            <a:fillRect/>
          </a:stretch>
        </p:blipFill>
        <p:spPr bwMode="auto">
          <a:xfrm>
            <a:off x="500034" y="2571744"/>
            <a:ext cx="3857652" cy="3866046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6" name="Picture 7" descr="Картинка 17 из 15858"/>
          <p:cNvPicPr>
            <a:picLocks noChangeAspect="1" noChangeArrowheads="1"/>
          </p:cNvPicPr>
          <p:nvPr/>
        </p:nvPicPr>
        <p:blipFill>
          <a:blip r:embed="rId4"/>
          <a:srcRect l="16901"/>
          <a:stretch>
            <a:fillRect/>
          </a:stretch>
        </p:blipFill>
        <p:spPr bwMode="auto">
          <a:xfrm>
            <a:off x="4857752" y="2643182"/>
            <a:ext cx="3786214" cy="3738082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Зимой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3152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Карась  зарывается в ил, замедляются процессы роста, снижается частота сердечных сокращений.</a:t>
            </a:r>
          </a:p>
        </p:txBody>
      </p:sp>
      <p:pic>
        <p:nvPicPr>
          <p:cNvPr id="7170" name="Picture 2" descr="G: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7279575" cy="4000033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5816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Чтобы рыбки и обитатели озера </a:t>
            </a:r>
            <a:r>
              <a:rPr lang="ru-RU" sz="2800" dirty="0" smtClean="0">
                <a:solidFill>
                  <a:srgbClr val="002060"/>
                </a:solidFill>
              </a:rPr>
              <a:t>дышали и не погибли, родители </a:t>
            </a:r>
            <a:r>
              <a:rPr lang="ru-RU" sz="2800" dirty="0" smtClean="0">
                <a:solidFill>
                  <a:srgbClr val="002060"/>
                </a:solidFill>
              </a:rPr>
              <a:t>сделали лунки во льду. 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G:\bi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4714908" cy="3244217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6" name="Picture 2" descr="F:\Новая папка (2)\DSC06724.JPG"/>
          <p:cNvPicPr>
            <a:picLocks noChangeAspect="1" noChangeArrowheads="1"/>
          </p:cNvPicPr>
          <p:nvPr/>
        </p:nvPicPr>
        <p:blipFill>
          <a:blip r:embed="rId4" cstate="print"/>
          <a:srcRect l="14844" b="2735"/>
          <a:stretch>
            <a:fillRect/>
          </a:stretch>
        </p:blipFill>
        <p:spPr bwMode="auto">
          <a:xfrm>
            <a:off x="571472" y="1857364"/>
            <a:ext cx="4714908" cy="302654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Я узнала, что в озере живут не только караси, но другие обитатели –пиявки и клоп-водомерка, улитка и жук-плавунец, лягушка и ондатра 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Мы с папой ходили на рыбалку и увидела в воде червяка, папа сказал: – «Это </a:t>
            </a:r>
            <a:r>
              <a:rPr lang="ru-RU" sz="2800" smtClean="0">
                <a:solidFill>
                  <a:srgbClr val="002060"/>
                </a:solidFill>
              </a:rPr>
              <a:t>пиявка».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1-tablitsa_26.jpg"/>
          <p:cNvPicPr>
            <a:picLocks noChangeAspect="1" noChangeArrowheads="1"/>
          </p:cNvPicPr>
          <p:nvPr/>
        </p:nvPicPr>
        <p:blipFill>
          <a:blip r:embed="rId3"/>
          <a:srcRect l="33808" t="19531" b="5468"/>
          <a:stretch>
            <a:fillRect/>
          </a:stretch>
        </p:blipFill>
        <p:spPr bwMode="auto">
          <a:xfrm>
            <a:off x="1214414" y="2000240"/>
            <a:ext cx="7030046" cy="457203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85720" y="254000"/>
            <a:ext cx="85011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286808" cy="6143668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Я предполагаю, что в озере живут не только караси, но другие обитатели.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85728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 исследования:</a:t>
            </a:r>
            <a:endParaRPr lang="ru-RU" sz="4000" dirty="0"/>
          </a:p>
        </p:txBody>
      </p:sp>
      <p:pic>
        <p:nvPicPr>
          <p:cNvPr id="1026" name="Picture 2" descr="F:\ozeriskl076.jpg"/>
          <p:cNvPicPr>
            <a:picLocks noChangeAspect="1" noChangeArrowheads="1"/>
          </p:cNvPicPr>
          <p:nvPr/>
        </p:nvPicPr>
        <p:blipFill>
          <a:blip r:embed="rId3"/>
          <a:srcRect l="1000" t="1497" r="1000" b="1198"/>
          <a:stretch>
            <a:fillRect/>
          </a:stretch>
        </p:blipFill>
        <p:spPr bwMode="auto">
          <a:xfrm>
            <a:off x="1000100" y="1928802"/>
            <a:ext cx="7143800" cy="464347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2864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Узнать кто живёт в озере?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провести опрос;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собрать информацию;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сходить на экскурсию на озеро;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создать презентацию и познакомить с ней детей.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спросила у друзей,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кто живет в озере кроме карасей?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4 – лягушки,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2 – улитка,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1 – ондатра,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1 – пиявка.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решили: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спросить у взрослых;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прочитать с родителями энциклопедию;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информацию в интернете.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Новая папка\DSC01322.JPG"/>
          <p:cNvPicPr>
            <a:picLocks noChangeAspect="1" noChangeArrowheads="1"/>
          </p:cNvPicPr>
          <p:nvPr/>
        </p:nvPicPr>
        <p:blipFill>
          <a:blip r:embed="rId3" cstate="print"/>
          <a:srcRect l="13020" t="21476" r="23922" b="23606"/>
          <a:stretch>
            <a:fillRect/>
          </a:stretch>
        </p:blipFill>
        <p:spPr bwMode="auto">
          <a:xfrm>
            <a:off x="1357290" y="2659134"/>
            <a:ext cx="6500858" cy="391313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сходили на озеро и узнали: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580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нашем озере живёт не только карась.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7075" t="15597" b="9142"/>
          <a:stretch>
            <a:fillRect/>
          </a:stretch>
        </p:blipFill>
        <p:spPr>
          <a:xfrm>
            <a:off x="1214414" y="2094508"/>
            <a:ext cx="6215106" cy="4549201"/>
          </a:xfrm>
          <a:prstGeom prst="round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 поверхности озера  живёт клоп-водомерка.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Личинки комаров.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17" descr="http://img-fotki.yandex.ru/get/5503/funnyking.1e/0_67b7f_6084c4da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14752"/>
            <a:ext cx="4494219" cy="2930520"/>
          </a:xfrm>
          <a:prstGeom prst="round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3" descr="http://macroid.ru/_data/97/4031_W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4091219" cy="2889127"/>
          </a:xfrm>
          <a:prstGeom prst="round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01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Мелкие рачки -дафнии и циклопы.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3563998" cy="4572032"/>
          </a:xfrm>
          <a:prstGeom prst="round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2066" y="1928802"/>
            <a:ext cx="3543651" cy="442915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00B0F0">
                <a:alpha val="26000"/>
              </a:srgb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010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Мелкими рачками питается карась.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Он плавает в корнях камыша.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67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1928802"/>
            <a:ext cx="7226463" cy="4607031"/>
          </a:xfrm>
          <a:prstGeom prst="round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38120" y="405936"/>
            <a:ext cx="8401080" cy="1532390"/>
          </a:xfrm>
          <a:prstGeom prst="rect">
            <a:avLst/>
          </a:prstGeom>
        </p:spPr>
        <p:txBody>
          <a:bodyPr rIns="91440" anchor="b">
            <a:normAutofit fontScale="37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313</Words>
  <PresentationFormat>Экран (4:3)</PresentationFormat>
  <Paragraphs>81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           Министерство образования и науки Красноярского края Управление образования администрации Минусинского района  Исследовательская работа   «Кто в озере живет, кто в не глубоком живёт ?»                                Шамова Аня, 6 лет                                                              МКДОУ                                                                Кутужековский детский сад                                                                    Воспитатель: Коваленко С. Ф.     </vt:lpstr>
      <vt:lpstr>          </vt:lpstr>
      <vt:lpstr>          </vt:lpstr>
      <vt:lpstr>          </vt:lpstr>
      <vt:lpstr>          </vt:lpstr>
      <vt:lpstr>              Мы сходили на озеро и узнали: </vt:lpstr>
      <vt:lpstr>              </vt:lpstr>
      <vt:lpstr>          </vt:lpstr>
      <vt:lpstr>         </vt:lpstr>
      <vt:lpstr>          </vt:lpstr>
      <vt:lpstr>          </vt:lpstr>
      <vt:lpstr>          </vt:lpstr>
      <vt:lpstr>         </vt:lpstr>
      <vt:lpstr>         </vt:lpstr>
      <vt:lpstr>         </vt:lpstr>
      <vt:lpstr>         Зимой </vt:lpstr>
      <vt:lpstr>          </vt:lpstr>
      <vt:lpstr>          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Фёдоровна</dc:creator>
  <cp:lastModifiedBy>Светлана Фёдоровна</cp:lastModifiedBy>
  <cp:revision>310</cp:revision>
  <dcterms:created xsi:type="dcterms:W3CDTF">2013-04-02T07:48:44Z</dcterms:created>
  <dcterms:modified xsi:type="dcterms:W3CDTF">2015-02-13T05:33:42Z</dcterms:modified>
</cp:coreProperties>
</file>