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7F2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39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:\ProPowerPoint\Шаблоны\В работе\Радуга\Radug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39316" y="5373216"/>
            <a:ext cx="4032448" cy="720080"/>
          </a:xfrm>
        </p:spPr>
        <p:txBody>
          <a:bodyPr>
            <a:normAutofit/>
          </a:bodyPr>
          <a:lstStyle>
            <a:lvl1pPr>
              <a:defRPr sz="3600" b="1" i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49734" y="6260641"/>
            <a:ext cx="4968552" cy="60047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ProPowerPoint\Шаблоны\В работе\Радуга\RadugaSlid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14288"/>
            <a:ext cx="9144000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2051050" y="274638"/>
            <a:ext cx="663575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2051050" y="1412875"/>
            <a:ext cx="6635750" cy="525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9" name="TextBox 6"/>
          <p:cNvSpPr txBox="1">
            <a:spLocks noChangeArrowheads="1"/>
          </p:cNvSpPr>
          <p:nvPr/>
        </p:nvSpPr>
        <p:spPr bwMode="auto">
          <a:xfrm>
            <a:off x="0" y="6488113"/>
            <a:ext cx="182403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1600" smtClean="0">
                <a:solidFill>
                  <a:srgbClr val="4F6228"/>
                </a:solidFill>
                <a:latin typeface="Ariston" pitchFamily="66" charset="0"/>
              </a:rPr>
              <a:t>ProPowerPoint.Ru</a:t>
            </a:r>
            <a:endParaRPr lang="ru-RU" sz="1600" smtClean="0">
              <a:solidFill>
                <a:srgbClr val="4F6228"/>
              </a:solidFill>
              <a:latin typeface="Ariston" pitchFamily="66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esktop\&#1079;&#1072;&#1085;&#1103;&#1090;&#1080;&#1077;%20&#1058;&#1088;&#1072;&#1085;&#1089;&#1087;&#1086;&#1088;&#1090;\&#1089;&#1072;&#1084;&#1086;&#1083;&#1077;&#1090;.mp3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esktop\&#1079;&#1072;&#1085;&#1103;&#1090;&#1080;&#1077;%20&#1058;&#1088;&#1072;&#1085;&#1089;&#1087;&#1086;&#1088;&#1090;\&#1090;&#1088;&#1072;&#1084;&#1074;&#1072;&#1081;.mp3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esktop\&#1079;&#1072;&#1085;&#1103;&#1090;&#1080;&#1077;%20&#1058;&#1088;&#1072;&#1085;&#1089;&#1087;&#1086;&#1088;&#1090;\&#1082;&#1072;&#1090;&#1077;&#1088;.mp3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5" Type="http://schemas.openxmlformats.org/officeDocument/2006/relationships/image" Target="../media/image16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esktop\&#1079;&#1072;&#1085;&#1103;&#1090;&#1080;&#1077;%20&#1058;&#1088;&#1072;&#1085;&#1089;&#1087;&#1086;&#1088;&#1090;\&#1040;&#1085;&#1076;&#1088;&#1077;&#1081;%20&#1055;&#1077;&#1090;&#1088;&#1086;&#1074;%20-%20&#1042;&#1072;&#1083;&#1100;&#1089;%20(&#1089;&#1090;&#1091;&#1076;&#1080;&#1081;&#1085;&#1072;&#1103;%20&#1074;&#1077;&#1088;&#1089;&#1080;&#1103;)%20%5b&#1042;&#1089;&#1077;&#1057;&#1072;&#1091;&#1085;&#1076;&#1090;&#1088;&#1077;&#1082;&#1080;.&#1088;&#1092;%5d.mp3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esktop\&#1079;&#1072;&#1085;&#1103;&#1090;&#1080;&#1077;%20&#1058;&#1088;&#1072;&#1085;&#1089;&#1087;&#1086;&#1088;&#1090;\&#1086;&#1073;&#1088;&#1077;&#1079;&#1082;&#1072;%20&#1087;&#1077;&#1089;&#1085;&#1080;.mp3" TargetMode="Externa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User\Downloads\sound_effect_1.mp3" TargetMode="External"/><Relationship Id="rId1" Type="http://schemas.openxmlformats.org/officeDocument/2006/relationships/audio" Target="file:///C:\Users\User\Desktop\&#1079;&#1072;&#1085;&#1103;&#1090;&#1080;&#1077;%20&#1058;&#1088;&#1072;&#1085;&#1089;&#1087;&#1086;&#1088;&#1090;\&#1084;&#1072;&#1096;&#1080;&#1085;&#1072;.mp3" TargetMode="Externa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esktop\&#1079;&#1072;&#1085;&#1103;&#1090;&#1080;&#1077;%20&#1058;&#1088;&#1072;&#1085;&#1089;&#1087;&#1086;&#1088;&#1090;\&#1040;&#1085;&#1076;&#1088;&#1077;&#1081;%20&#1055;&#1077;&#1090;&#1088;&#1086;&#1074;%20-%20&#1042;&#1072;&#1083;&#1100;&#1089;%20(&#1089;&#1090;&#1091;&#1076;&#1080;&#1081;&#1085;&#1072;&#1103;%20&#1074;&#1077;&#1088;&#1089;&#1080;&#1103;)%20%5b&#1042;&#1089;&#1077;&#1057;&#1072;&#1091;&#1085;&#1076;&#1090;&#1088;&#1077;&#1082;&#1080;.&#1088;&#1092;%5d.mp3" TargetMode="External"/><Relationship Id="rId6" Type="http://schemas.openxmlformats.org/officeDocument/2006/relationships/image" Target="../media/image10.pn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esktop\&#1079;&#1072;&#1085;&#1103;&#1090;&#1080;&#1077;%20&#1058;&#1088;&#1072;&#1085;&#1089;&#1087;&#1086;&#1088;&#1090;\detskie_pesni_-_dorogoyu_dobra_(zaycev.net).mp3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esktop\&#1079;&#1072;&#1085;&#1103;&#1090;&#1080;&#1077;%20&#1058;&#1088;&#1072;&#1085;&#1089;&#1087;&#1086;&#1088;&#1090;\&#1084;&#1072;&#1096;&#1080;&#1085;&#1072;.mp3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esktop\&#1079;&#1072;&#1085;&#1103;&#1090;&#1080;&#1077;%20&#1058;&#1088;&#1072;&#1085;&#1089;&#1087;&#1086;&#1088;&#1090;\&#1074;&#1077;&#1088;&#1090;&#1086;&#1083;&#1077;&#1090;.mp3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4500562" y="5373688"/>
            <a:ext cx="4357718" cy="148431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397F2D"/>
                </a:solidFill>
              </a:rPr>
              <a:t>Путешествие в страну «Транспорт»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амолет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5572132" y="285749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5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Самолёт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7" descr="самоле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1214422"/>
            <a:ext cx="6500858" cy="543781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трамвай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5286380" y="321468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2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Трамвай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 descr="NEC4C7F1E0D1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1285860"/>
            <a:ext cx="6429419" cy="542928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атер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5072066" y="328612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6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Катер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8" descr="DETAIL_PICTURE_60718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9975" y="1643050"/>
            <a:ext cx="6303991" cy="4857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кот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857751" y="1571612"/>
            <a:ext cx="3786215" cy="5072098"/>
          </a:xfrm>
          <a:prstGeom prst="rect">
            <a:avLst/>
          </a:prstGeom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2000232" y="285728"/>
            <a:ext cx="3143272" cy="1469904"/>
          </a:xfrm>
          <a:prstGeom prst="wedgeRoundRectCallout">
            <a:avLst>
              <a:gd name="adj1" fmla="val 73143"/>
              <a:gd name="adj2" fmla="val 15780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   дорогу!</a:t>
            </a:r>
            <a:endParaRPr 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572272"/>
            <a:ext cx="9144000" cy="28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ELPHRG01.wav">
            <a:hlinkClick r:id="" action="ppaction://media"/>
          </p:cNvPr>
          <p:cNvPicPr>
            <a:picLocks noRot="1" noChangeAspect="1"/>
          </p:cNvPicPr>
          <p:nvPr>
            <a:wavAudioFile r:embed="rId1" name="ELPHRG01.wav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9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86116" y="1643050"/>
            <a:ext cx="46392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Игра «Сложи машину!»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Андрей Петров - Вальс (студийная версия) [ВсеСаундтреки.рф]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5214942" y="34290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806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здание автосервис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546" y="333343"/>
            <a:ext cx="6500858" cy="3167095"/>
          </a:xfrm>
          <a:prstGeom prst="rect">
            <a:avLst/>
          </a:prstGeom>
        </p:spPr>
      </p:pic>
      <p:pic>
        <p:nvPicPr>
          <p:cNvPr id="4" name="Рисунок 3" descr="автомастерская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8794" y="2214554"/>
            <a:ext cx="4350555" cy="2900370"/>
          </a:xfrm>
          <a:prstGeom prst="rect">
            <a:avLst/>
          </a:prstGeom>
        </p:spPr>
      </p:pic>
      <p:pic>
        <p:nvPicPr>
          <p:cNvPr id="7" name="Рисунок 6" descr="автомастерская 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9124" y="3929066"/>
            <a:ext cx="4526601" cy="2690813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анимация машина едет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4546" y="1500174"/>
            <a:ext cx="6500858" cy="504825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Игра «Проведи машину по трассе»</a:t>
            </a:r>
            <a:endParaRPr lang="ru-RU" sz="4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обрезка песни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5216525" y="388778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95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кот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44" y="857232"/>
            <a:ext cx="4387337" cy="5429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ветофор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00430" y="500042"/>
            <a:ext cx="4384710" cy="5867351"/>
          </a:xfrm>
          <a:prstGeom prst="rect">
            <a:avLst/>
          </a:prstGeom>
        </p:spPr>
      </p:pic>
      <p:pic>
        <p:nvPicPr>
          <p:cNvPr id="5" name="машин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5643570" y="1643050"/>
            <a:ext cx="304800" cy="304800"/>
          </a:xfrm>
          <a:prstGeom prst="rect">
            <a:avLst/>
          </a:prstGeom>
        </p:spPr>
      </p:pic>
      <p:pic>
        <p:nvPicPr>
          <p:cNvPr id="7" name="sound_effect_1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/>
          <a:stretch>
            <a:fillRect/>
          </a:stretch>
        </p:blipFill>
        <p:spPr>
          <a:xfrm>
            <a:off x="5643570" y="357187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257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необычный транспорт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4546" y="1285860"/>
            <a:ext cx="3143272" cy="2091705"/>
          </a:xfrm>
          <a:prstGeom prst="rect">
            <a:avLst/>
          </a:prstGeom>
        </p:spPr>
      </p:pic>
      <p:pic>
        <p:nvPicPr>
          <p:cNvPr id="5" name="Рисунок 4" descr="транспорт 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3372" y="3929066"/>
            <a:ext cx="3071834" cy="2194167"/>
          </a:xfrm>
          <a:prstGeom prst="rect">
            <a:avLst/>
          </a:prstGeom>
        </p:spPr>
      </p:pic>
      <p:pic>
        <p:nvPicPr>
          <p:cNvPr id="6" name="Рисунок 5" descr="транспорт 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6446" y="1285860"/>
            <a:ext cx="3118090" cy="206573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43174" y="285728"/>
            <a:ext cx="52336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Необычный транспорт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Андрей Петров - Вальс (студийная версия) [ВсеСаундтреки.рф]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8001024" y="585789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806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4886325"/>
            <a:ext cx="7143768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Минус 14"/>
          <p:cNvSpPr/>
          <p:nvPr/>
        </p:nvSpPr>
        <p:spPr>
          <a:xfrm rot="16200000">
            <a:off x="-257212" y="2971800"/>
            <a:ext cx="7500990" cy="700086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кот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5074" y="2714621"/>
            <a:ext cx="2786081" cy="3459908"/>
          </a:xfrm>
          <a:prstGeom prst="rect">
            <a:avLst/>
          </a:prstGeom>
        </p:spPr>
      </p:pic>
      <p:sp>
        <p:nvSpPr>
          <p:cNvPr id="7" name="Скругленная прямоугольная выноска 6"/>
          <p:cNvSpPr/>
          <p:nvPr/>
        </p:nvSpPr>
        <p:spPr>
          <a:xfrm>
            <a:off x="6072198" y="1428736"/>
            <a:ext cx="2928958" cy="826962"/>
          </a:xfrm>
          <a:prstGeom prst="wedgeRoundRectCallout">
            <a:avLst>
              <a:gd name="adj1" fmla="val -38458"/>
              <a:gd name="adj2" fmla="val 20995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Путешествие в страну «Транспорт»</a:t>
            </a:r>
            <a:endParaRPr lang="ru-RU" sz="2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detskie_pesni_-_dorogoyu_dobra_(zaycev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5500694" y="4071942"/>
            <a:ext cx="304800" cy="304800"/>
          </a:xfrm>
          <a:prstGeom prst="rect">
            <a:avLst/>
          </a:prstGeom>
        </p:spPr>
      </p:pic>
      <p:sp>
        <p:nvSpPr>
          <p:cNvPr id="10" name="Стрелка вправо 9"/>
          <p:cNvSpPr/>
          <p:nvPr/>
        </p:nvSpPr>
        <p:spPr>
          <a:xfrm>
            <a:off x="2285984" y="714356"/>
            <a:ext cx="2428892" cy="1143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Остров Букв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трелка влево 10"/>
          <p:cNvSpPr/>
          <p:nvPr/>
        </p:nvSpPr>
        <p:spPr>
          <a:xfrm>
            <a:off x="2143108" y="2071678"/>
            <a:ext cx="2500330" cy="121444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Зимний лес</a:t>
            </a:r>
            <a:endParaRPr lang="ru-RU" sz="2400" b="1" dirty="0">
              <a:solidFill>
                <a:schemeClr val="accent1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трелка вправо 13"/>
          <p:cNvSpPr/>
          <p:nvPr/>
        </p:nvSpPr>
        <p:spPr>
          <a:xfrm>
            <a:off x="2285984" y="3357562"/>
            <a:ext cx="2500330" cy="13573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Страна «ТРАНСПОРТ»</a:t>
            </a:r>
            <a:endParaRPr lang="ru-RU" sz="2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6438902"/>
            <a:ext cx="9144000" cy="419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327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кот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8" y="2214554"/>
            <a:ext cx="3428992" cy="4386277"/>
          </a:xfrm>
          <a:prstGeom prst="rect">
            <a:avLst/>
          </a:prstGeom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3786182" y="0"/>
            <a:ext cx="5357818" cy="2041408"/>
          </a:xfrm>
          <a:prstGeom prst="wedgeRoundRectCallout">
            <a:avLst>
              <a:gd name="adj1" fmla="val -3413"/>
              <a:gd name="adj2" fmla="val 12186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3786182" y="357166"/>
            <a:ext cx="535781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ж, дружочек, отгадай,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Только это не трамвай.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Вдаль по рельсам быстро мчится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 избушек вереница.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поез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0"/>
            <a:ext cx="721520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8860" y="642918"/>
            <a:ext cx="6072230" cy="2428892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Дидактическая игра</a:t>
            </a:r>
            <a:b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 «Угадай на слух вид транспорта»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машин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5357818" y="34290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машина</a:t>
            </a:r>
            <a:endParaRPr lang="ru-RU" sz="66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 descr="легковая машина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5984" y="1785926"/>
            <a:ext cx="6429420" cy="450059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вертолет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5214942" y="321468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0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Вертолёт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 descr="вертоле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1500174"/>
            <a:ext cx="6643733" cy="5026039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радуг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радуга</Template>
  <TotalTime>192</TotalTime>
  <Words>52</Words>
  <Application>Microsoft Office PowerPoint</Application>
  <PresentationFormat>Экран (4:3)</PresentationFormat>
  <Paragraphs>16</Paragraphs>
  <Slides>21</Slides>
  <Notes>0</Notes>
  <HiddenSlides>0</HiddenSlides>
  <MMClips>12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радуга</vt:lpstr>
      <vt:lpstr>Путешествие в страну «Транспорт»</vt:lpstr>
      <vt:lpstr>Слайд 2</vt:lpstr>
      <vt:lpstr>Слайд 3</vt:lpstr>
      <vt:lpstr>Слайд 4</vt:lpstr>
      <vt:lpstr>Слайд 5</vt:lpstr>
      <vt:lpstr>Дидактическая игра  «Угадай на слух вид транспорта» </vt:lpstr>
      <vt:lpstr>машина</vt:lpstr>
      <vt:lpstr>Слайд 8</vt:lpstr>
      <vt:lpstr>Вертолёт</vt:lpstr>
      <vt:lpstr>Слайд 10</vt:lpstr>
      <vt:lpstr>Самолёт</vt:lpstr>
      <vt:lpstr>Слайд 12</vt:lpstr>
      <vt:lpstr>Трамвай</vt:lpstr>
      <vt:lpstr>Слайд 14</vt:lpstr>
      <vt:lpstr>Катер</vt:lpstr>
      <vt:lpstr>Слайд 16</vt:lpstr>
      <vt:lpstr>Слайд 17</vt:lpstr>
      <vt:lpstr>Слайд 18</vt:lpstr>
      <vt:lpstr>Игра «Проведи машину по трассе»</vt:lpstr>
      <vt:lpstr>Слайд 20</vt:lpstr>
      <vt:lpstr>Слайд 21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в страну «Транспорт»</dc:title>
  <dc:subject>Радуга</dc:subject>
  <dc:creator>User</dc:creator>
  <dc:description>http://propowerpoint.ru - Бесплатные шаблоны для презентаций. Полезные советы и уроки PowerPoint .</dc:description>
  <cp:lastModifiedBy>User</cp:lastModifiedBy>
  <cp:revision>19</cp:revision>
  <dcterms:created xsi:type="dcterms:W3CDTF">2015-02-08T13:32:03Z</dcterms:created>
  <dcterms:modified xsi:type="dcterms:W3CDTF">2015-02-15T19:07:20Z</dcterms:modified>
</cp:coreProperties>
</file>