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6" r:id="rId2"/>
    <p:sldId id="258" r:id="rId3"/>
    <p:sldId id="259" r:id="rId4"/>
    <p:sldId id="257" r:id="rId5"/>
    <p:sldId id="260" r:id="rId6"/>
    <p:sldId id="261" r:id="rId7"/>
    <p:sldId id="266" r:id="rId8"/>
    <p:sldId id="262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9879" autoAdjust="0"/>
  </p:normalViewPr>
  <p:slideViewPr>
    <p:cSldViewPr>
      <p:cViewPr varScale="1">
        <p:scale>
          <a:sx n="89" d="100"/>
          <a:sy n="89" d="100"/>
        </p:scale>
        <p:origin x="129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26F89-CEED-446E-AFDC-3A680A47EB46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FBC2B-9797-41E2-9823-1DF574C8D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0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FBC2B-9797-41E2-9823-1DF574C8D4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4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7736D8E-0F62-4218-A095-8992139C93E7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1196C2C-886B-47C1-A521-3CB5B4B2D2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36D8E-0F62-4218-A095-8992139C93E7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96C2C-886B-47C1-A521-3CB5B4B2D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7736D8E-0F62-4218-A095-8992139C93E7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196C2C-886B-47C1-A521-3CB5B4B2D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36D8E-0F62-4218-A095-8992139C93E7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96C2C-886B-47C1-A521-3CB5B4B2D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736D8E-0F62-4218-A095-8992139C93E7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1196C2C-886B-47C1-A521-3CB5B4B2D2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36D8E-0F62-4218-A095-8992139C93E7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96C2C-886B-47C1-A521-3CB5B4B2D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36D8E-0F62-4218-A095-8992139C93E7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96C2C-886B-47C1-A521-3CB5B4B2D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36D8E-0F62-4218-A095-8992139C93E7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96C2C-886B-47C1-A521-3CB5B4B2D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736D8E-0F62-4218-A095-8992139C93E7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96C2C-886B-47C1-A521-3CB5B4B2D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36D8E-0F62-4218-A095-8992139C93E7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96C2C-886B-47C1-A521-3CB5B4B2D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36D8E-0F62-4218-A095-8992139C93E7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96C2C-886B-47C1-A521-3CB5B4B2D2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7736D8E-0F62-4218-A095-8992139C93E7}" type="datetimeFigureOut">
              <a:rPr lang="ru-RU" smtClean="0"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1196C2C-886B-47C1-A521-3CB5B4B2D2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60.jpeg"/><Relationship Id="rId7" Type="http://schemas.openxmlformats.org/officeDocument/2006/relationships/image" Target="../media/image39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7.png"/><Relationship Id="rId4" Type="http://schemas.openxmlformats.org/officeDocument/2006/relationships/image" Target="../media/image61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41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72.jpeg"/><Relationship Id="rId7" Type="http://schemas.openxmlformats.org/officeDocument/2006/relationships/image" Target="../media/image74.jpeg"/><Relationship Id="rId12" Type="http://schemas.openxmlformats.org/officeDocument/2006/relationships/image" Target="../media/image7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76.png"/><Relationship Id="rId5" Type="http://schemas.openxmlformats.org/officeDocument/2006/relationships/image" Target="../media/image61.png"/><Relationship Id="rId10" Type="http://schemas.openxmlformats.org/officeDocument/2006/relationships/image" Target="../media/image75.png"/><Relationship Id="rId4" Type="http://schemas.openxmlformats.org/officeDocument/2006/relationships/image" Target="../media/image73.jpe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8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8.jpeg"/><Relationship Id="rId7" Type="http://schemas.openxmlformats.org/officeDocument/2006/relationships/image" Target="../media/image89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56.png"/><Relationship Id="rId9" Type="http://schemas.openxmlformats.org/officeDocument/2006/relationships/image" Target="../media/image9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Комплексная НОД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«Декоративное рисование по мотивам городецкой росписи»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7728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ГБДОУ </a:t>
            </a:r>
            <a:r>
              <a:rPr lang="ru-RU" dirty="0" smtClean="0"/>
              <a:t>№43 г. Санкт- Петербург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86916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Выполнила: воспитатель </a:t>
            </a:r>
            <a:r>
              <a:rPr lang="ru-RU" dirty="0" smtClean="0"/>
              <a:t>Федосеева Анастасия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853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>
                <a:latin typeface="Monotype Corsiva" pitchFamily="66" charset="0"/>
              </a:rPr>
              <a:t>Городецкая </a:t>
            </a:r>
            <a:r>
              <a:rPr lang="ru-RU" dirty="0" smtClean="0">
                <a:latin typeface="Monotype Corsiva" pitchFamily="66" charset="0"/>
              </a:rPr>
              <a:t> роза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1270" name="Picture 6" descr="Рисунок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268413"/>
            <a:ext cx="2305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Рисунок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1125538"/>
            <a:ext cx="280828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Рисунок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082" y="3924484"/>
            <a:ext cx="27352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Рисунок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57282" y="4102100"/>
            <a:ext cx="2779712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98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42048" cy="876935"/>
          </a:xfrm>
        </p:spPr>
        <p:txBody>
          <a:bodyPr/>
          <a:lstStyle/>
          <a:p>
            <a:r>
              <a:rPr lang="ru-RU" dirty="0">
                <a:latin typeface="Monotype Corsiva" pitchFamily="66" charset="0"/>
              </a:rPr>
              <a:t>Городецкая </a:t>
            </a:r>
            <a:r>
              <a:rPr lang="ru-RU" dirty="0" smtClean="0">
                <a:latin typeface="Monotype Corsiva" pitchFamily="66" charset="0"/>
              </a:rPr>
              <a:t> роза</a:t>
            </a:r>
            <a:r>
              <a:rPr lang="ru-RU" dirty="0" smtClean="0"/>
              <a:t>   </a:t>
            </a:r>
            <a:r>
              <a:rPr lang="ru-RU" sz="2800" dirty="0"/>
              <a:t>(варианты)</a:t>
            </a:r>
          </a:p>
        </p:txBody>
      </p:sp>
      <p:pic>
        <p:nvPicPr>
          <p:cNvPr id="12294" name="Picture 6" descr="Рисунок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341438"/>
            <a:ext cx="252095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Рисунок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1196975"/>
            <a:ext cx="2592387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Рисунок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3789363"/>
            <a:ext cx="27400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Рисунок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789363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Рисунок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4005263"/>
            <a:ext cx="2663825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Рисунок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1196975"/>
            <a:ext cx="252095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969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>
                <a:latin typeface="Monotype Corsiva" pitchFamily="66" charset="0"/>
              </a:rPr>
              <a:t>Городецкий розан</a:t>
            </a:r>
          </a:p>
        </p:txBody>
      </p:sp>
      <p:pic>
        <p:nvPicPr>
          <p:cNvPr id="5122" name="Picture 2" descr="D:\Данные\Мой документы\Мои рисунки\Безымянный 17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" r="52930" b="36328"/>
          <a:stretch>
            <a:fillRect/>
          </a:stretch>
        </p:blipFill>
        <p:spPr bwMode="auto">
          <a:xfrm>
            <a:off x="0" y="1196752"/>
            <a:ext cx="2357454" cy="2274324"/>
          </a:xfrm>
          <a:prstGeom prst="rect">
            <a:avLst/>
          </a:prstGeom>
          <a:noFill/>
        </p:spPr>
      </p:pic>
      <p:pic>
        <p:nvPicPr>
          <p:cNvPr id="5123" name="Picture 3" descr="D:\Данные\Мой документы\Мои рисунки\Безымянный 18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 b="36328"/>
          <a:stretch>
            <a:fillRect/>
          </a:stretch>
        </p:blipFill>
        <p:spPr bwMode="auto">
          <a:xfrm>
            <a:off x="3329872" y="1198883"/>
            <a:ext cx="2581276" cy="2465324"/>
          </a:xfrm>
          <a:prstGeom prst="rect">
            <a:avLst/>
          </a:prstGeom>
          <a:noFill/>
        </p:spPr>
      </p:pic>
      <p:pic>
        <p:nvPicPr>
          <p:cNvPr id="5124" name="Picture 4" descr="D:\Данные\Мой документы\Мои рисунки\Безымянный19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35" b="32422"/>
          <a:stretch>
            <a:fillRect/>
          </a:stretch>
        </p:blipFill>
        <p:spPr bwMode="auto">
          <a:xfrm>
            <a:off x="251520" y="3789040"/>
            <a:ext cx="2654916" cy="2614618"/>
          </a:xfrm>
          <a:prstGeom prst="rect">
            <a:avLst/>
          </a:prstGeom>
          <a:noFill/>
        </p:spPr>
      </p:pic>
      <p:pic>
        <p:nvPicPr>
          <p:cNvPr id="5125" name="Picture 5" descr="D:\Данные\Мой документы\Мои рисунки\Безымянный 19.b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605" b="32422"/>
          <a:stretch>
            <a:fillRect/>
          </a:stretch>
        </p:blipFill>
        <p:spPr bwMode="auto">
          <a:xfrm>
            <a:off x="3491880" y="3876110"/>
            <a:ext cx="2806051" cy="2614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30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>
                <a:latin typeface="Monotype Corsiva" pitchFamily="66" charset="0"/>
              </a:rPr>
              <a:t>Городецкий </a:t>
            </a:r>
            <a:r>
              <a:rPr lang="ru-RU" dirty="0" smtClean="0">
                <a:latin typeface="Monotype Corsiva" pitchFamily="66" charset="0"/>
              </a:rPr>
              <a:t> розан  </a:t>
            </a:r>
            <a:r>
              <a:rPr lang="ru-RU" dirty="0" smtClean="0"/>
              <a:t> </a:t>
            </a:r>
            <a:r>
              <a:rPr lang="ru-RU" sz="2800" dirty="0"/>
              <a:t>(варианты)</a:t>
            </a:r>
          </a:p>
        </p:txBody>
      </p:sp>
      <p:pic>
        <p:nvPicPr>
          <p:cNvPr id="16390" name="Picture 6" descr="Рисунок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528763"/>
            <a:ext cx="25209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Рисунок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184" y="1528763"/>
            <a:ext cx="22606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Рисунок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528763"/>
            <a:ext cx="25193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Рисунок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56" y="4075113"/>
            <a:ext cx="21621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Рисунок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4347" y="4087646"/>
            <a:ext cx="2519363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Рисунок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9526" y="4134735"/>
            <a:ext cx="24479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7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Monotype Corsiva" pitchFamily="66" charset="0"/>
              </a:rPr>
              <a:t>Городецкая </a:t>
            </a:r>
            <a:r>
              <a:rPr lang="ru-RU" dirty="0" smtClean="0">
                <a:latin typeface="Monotype Corsiva" pitchFamily="66" charset="0"/>
              </a:rPr>
              <a:t> ромашка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7414" name="Picture 6" descr="Рисунок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556792"/>
            <a:ext cx="23415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Рисунок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1628800"/>
            <a:ext cx="2592387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Данные\Мой документы\Мои рисунки\Безымянный 20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605" b="30469"/>
          <a:stretch>
            <a:fillRect/>
          </a:stretch>
        </p:blipFill>
        <p:spPr bwMode="auto">
          <a:xfrm>
            <a:off x="251520" y="4000504"/>
            <a:ext cx="2652714" cy="2543180"/>
          </a:xfrm>
          <a:prstGeom prst="rect">
            <a:avLst/>
          </a:prstGeom>
          <a:noFill/>
        </p:spPr>
      </p:pic>
      <p:pic>
        <p:nvPicPr>
          <p:cNvPr id="6147" name="Picture 3" descr="D:\Данные\Мой документы\Мои рисунки\Безымянный 21.b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211" b="30469"/>
          <a:stretch>
            <a:fillRect/>
          </a:stretch>
        </p:blipFill>
        <p:spPr bwMode="auto">
          <a:xfrm>
            <a:off x="4218655" y="4000504"/>
            <a:ext cx="2867028" cy="2543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235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Monotype Corsiva" pitchFamily="66" charset="0"/>
              </a:rPr>
              <a:t>Городецкая ромашка-купавка</a:t>
            </a:r>
          </a:p>
        </p:txBody>
      </p:sp>
      <p:pic>
        <p:nvPicPr>
          <p:cNvPr id="18438" name="Picture 6" descr="Рисунок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693866"/>
            <a:ext cx="2239962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Рисунок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FFF"/>
              </a:clrFrom>
              <a:clrTo>
                <a:srgbClr val="F4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679108"/>
            <a:ext cx="2303462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D:\Данные\Мой документы\Мои рисунки\Безымянный 22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 t="7031" r="47070" b="24609"/>
          <a:stretch>
            <a:fillRect/>
          </a:stretch>
        </p:blipFill>
        <p:spPr bwMode="auto">
          <a:xfrm>
            <a:off x="755576" y="4293096"/>
            <a:ext cx="2428892" cy="2500330"/>
          </a:xfrm>
          <a:prstGeom prst="rect">
            <a:avLst/>
          </a:prstGeom>
          <a:noFill/>
        </p:spPr>
      </p:pic>
      <p:pic>
        <p:nvPicPr>
          <p:cNvPr id="7171" name="Picture 3" descr="D:\Данные\Мой документы\Мои рисунки\Безымянный 23.b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 t="7031" r="47070" b="28515"/>
          <a:stretch>
            <a:fillRect/>
          </a:stretch>
        </p:blipFill>
        <p:spPr bwMode="auto">
          <a:xfrm>
            <a:off x="3923928" y="4364534"/>
            <a:ext cx="2428892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537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Monotype Corsiva" pitchFamily="66" charset="0"/>
              </a:rPr>
              <a:t>Городецкие листики и кустики</a:t>
            </a:r>
          </a:p>
        </p:txBody>
      </p:sp>
      <p:pic>
        <p:nvPicPr>
          <p:cNvPr id="13318" name="Picture 6" descr="Рисунок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656556"/>
            <a:ext cx="7286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365625"/>
            <a:ext cx="20764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7988" y="4344699"/>
            <a:ext cx="244792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Рисунок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5913" y="4378325"/>
            <a:ext cx="221138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Безымянный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9413" y="1801018"/>
            <a:ext cx="1298575" cy="1800225"/>
          </a:xfrm>
          <a:prstGeom prst="rect">
            <a:avLst/>
          </a:prstGeom>
          <a:noFill/>
        </p:spPr>
      </p:pic>
      <p:pic>
        <p:nvPicPr>
          <p:cNvPr id="13323" name="Picture 11" descr="Безымянный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7988" y="1643063"/>
            <a:ext cx="2374900" cy="1857375"/>
          </a:xfrm>
          <a:prstGeom prst="rect">
            <a:avLst/>
          </a:prstGeom>
          <a:noFill/>
        </p:spPr>
      </p:pic>
      <p:pic>
        <p:nvPicPr>
          <p:cNvPr id="13324" name="Picture 12" descr="Безымянный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930" y="1528525"/>
            <a:ext cx="2349500" cy="2087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9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/>
          <a:lstStyle/>
          <a:p>
            <a:r>
              <a:rPr lang="ru-RU" dirty="0">
                <a:latin typeface="Monotype Corsiva" pitchFamily="66" charset="0"/>
              </a:rPr>
              <a:t>Городецкие узоры</a:t>
            </a:r>
          </a:p>
        </p:txBody>
      </p:sp>
      <p:pic>
        <p:nvPicPr>
          <p:cNvPr id="15366" name="Picture 6" descr="Город уз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58" t="25406" r="41672" b="41226"/>
          <a:stretch>
            <a:fillRect/>
          </a:stretch>
        </p:blipFill>
        <p:spPr bwMode="auto">
          <a:xfrm>
            <a:off x="611560" y="1341438"/>
            <a:ext cx="61912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Город уз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804" t="80531" r="5594" b="4361"/>
          <a:stretch>
            <a:fillRect/>
          </a:stretch>
        </p:blipFill>
        <p:spPr bwMode="auto">
          <a:xfrm>
            <a:off x="6012160" y="1254725"/>
            <a:ext cx="1366838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Город уз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804" t="80531" r="5594" b="4361"/>
          <a:stretch>
            <a:fillRect/>
          </a:stretch>
        </p:blipFill>
        <p:spPr bwMode="auto">
          <a:xfrm>
            <a:off x="6012160" y="5382419"/>
            <a:ext cx="1366837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Город уз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82" t="79178" r="71873" b="2502"/>
          <a:stretch>
            <a:fillRect/>
          </a:stretch>
        </p:blipFill>
        <p:spPr bwMode="auto">
          <a:xfrm>
            <a:off x="323850" y="1052513"/>
            <a:ext cx="126682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Город уз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82" t="79178" r="71873" b="2502"/>
          <a:stretch>
            <a:fillRect/>
          </a:stretch>
        </p:blipFill>
        <p:spPr bwMode="auto">
          <a:xfrm>
            <a:off x="395288" y="5300663"/>
            <a:ext cx="12049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68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9" name="Picture 9" descr="Безымянный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84784"/>
            <a:ext cx="8172400" cy="4567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515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92" name="Picture 16" descr="Рисунок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205038"/>
            <a:ext cx="1828800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3" name="Picture 17" descr="Рисунок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2133600"/>
            <a:ext cx="1801812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0" name="Picture 14" descr="Город уз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873" t="2502" r="5882" b="79178"/>
          <a:stretch>
            <a:fillRect/>
          </a:stretch>
        </p:blipFill>
        <p:spPr bwMode="auto">
          <a:xfrm>
            <a:off x="3294063" y="4941888"/>
            <a:ext cx="12049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1" name="Picture 15" descr="Город уз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82" t="79178" r="71873" b="2502"/>
          <a:stretch>
            <a:fillRect/>
          </a:stretch>
        </p:blipFill>
        <p:spPr bwMode="auto">
          <a:xfrm>
            <a:off x="4067175" y="333375"/>
            <a:ext cx="12049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9" name="Picture 13" descr="Город уз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4" t="4361" r="70804" b="80531"/>
          <a:stretch>
            <a:fillRect/>
          </a:stretch>
        </p:blipFill>
        <p:spPr bwMode="auto">
          <a:xfrm>
            <a:off x="4318794" y="5073021"/>
            <a:ext cx="1366837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8" name="Picture 12" descr="Город уз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804" t="80531" r="5594" b="4361"/>
          <a:stretch>
            <a:fillRect/>
          </a:stretch>
        </p:blipFill>
        <p:spPr bwMode="auto">
          <a:xfrm>
            <a:off x="3132138" y="404813"/>
            <a:ext cx="1366837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5" name="Picture 9" descr="Безымянный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51955">
            <a:off x="5076825" y="3933825"/>
            <a:ext cx="1846263" cy="1639888"/>
          </a:xfrm>
          <a:prstGeom prst="rect">
            <a:avLst/>
          </a:prstGeom>
          <a:noFill/>
        </p:spPr>
      </p:pic>
      <p:pic>
        <p:nvPicPr>
          <p:cNvPr id="101384" name="Picture 8" descr="Безымянный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059142">
            <a:off x="1908175" y="4149725"/>
            <a:ext cx="1728788" cy="1535113"/>
          </a:xfrm>
          <a:prstGeom prst="rect">
            <a:avLst/>
          </a:prstGeom>
          <a:noFill/>
        </p:spPr>
      </p:pic>
      <p:pic>
        <p:nvPicPr>
          <p:cNvPr id="101386" name="Picture 10" descr="Безымянный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0226360">
            <a:off x="1731962" y="1084263"/>
            <a:ext cx="1846263" cy="1639888"/>
          </a:xfrm>
          <a:prstGeom prst="rect">
            <a:avLst/>
          </a:prstGeom>
          <a:noFill/>
        </p:spPr>
      </p:pic>
      <p:pic>
        <p:nvPicPr>
          <p:cNvPr id="101387" name="Picture 11" descr="Безымянный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44436">
            <a:off x="5003800" y="908050"/>
            <a:ext cx="1846263" cy="1639888"/>
          </a:xfrm>
          <a:prstGeom prst="rect">
            <a:avLst/>
          </a:prstGeom>
          <a:noFill/>
        </p:spPr>
      </p:pic>
      <p:pic>
        <p:nvPicPr>
          <p:cNvPr id="101380" name="Picture 4" descr="Рисунок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2276475"/>
            <a:ext cx="21621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 descr="Рисунок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205038"/>
            <a:ext cx="21621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6" descr="Рисунок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268662"/>
            <a:ext cx="25193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3" name="Picture 7" descr="Рисунок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1246337"/>
            <a:ext cx="25193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6" name="Picture 20" descr="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6931" y="4753769"/>
            <a:ext cx="2087562" cy="2074863"/>
          </a:xfrm>
          <a:prstGeom prst="rect">
            <a:avLst/>
          </a:prstGeom>
          <a:noFill/>
        </p:spPr>
      </p:pic>
      <p:pic>
        <p:nvPicPr>
          <p:cNvPr id="101397" name="Picture 21" descr="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0757" y="116233"/>
            <a:ext cx="2087562" cy="2074862"/>
          </a:xfrm>
          <a:prstGeom prst="rect">
            <a:avLst/>
          </a:prstGeom>
          <a:noFill/>
        </p:spPr>
      </p:pic>
      <p:pic>
        <p:nvPicPr>
          <p:cNvPr id="101398" name="Picture 22" descr="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4753769"/>
            <a:ext cx="2087563" cy="2074863"/>
          </a:xfrm>
          <a:prstGeom prst="rect">
            <a:avLst/>
          </a:prstGeom>
          <a:noFill/>
        </p:spPr>
      </p:pic>
      <p:pic>
        <p:nvPicPr>
          <p:cNvPr id="101399" name="Picture 23" descr="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1628" y="-184234"/>
            <a:ext cx="2087562" cy="2074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61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гор.и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508104" y="3140968"/>
            <a:ext cx="2438400" cy="31775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7"/>
          </a:xfrm>
        </p:spPr>
        <p:txBody>
          <a:bodyPr>
            <a:noAutofit/>
          </a:bodyPr>
          <a:lstStyle/>
          <a:p>
            <a:r>
              <a:rPr lang="ru-RU" sz="3600" dirty="0" smtClean="0"/>
              <a:t>История городецкой росписи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5472608" cy="406104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Роспись, которая ныне называется городецкой, родилась в Поволжье, в деревнях, расположенных на берегах чистой и светлой речки Узоры, в селениях Косково, </a:t>
            </a:r>
            <a:r>
              <a:rPr lang="ru-RU" sz="1800" b="1" i="1" dirty="0" err="1" smtClean="0">
                <a:solidFill>
                  <a:schemeClr val="accent6">
                    <a:lumMod val="50000"/>
                  </a:schemeClr>
                </a:solidFill>
              </a:rPr>
              <a:t>Курцево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, Репино, Боярское и др. В XVIII в. здесь возникает центр производства прядильных донец </a:t>
            </a:r>
          </a:p>
          <a:p>
            <a:pPr>
              <a:buNone/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   и игрушек. Свои изделия крестьяне отвозили продавать на ярмарку в село Городец.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Поэтому роспись, выполненная на этих изделиях, получила название Городецкая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5343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5" name="Picture 15" descr="Город уз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804" t="80531" r="5594" b="4361"/>
          <a:stretch>
            <a:fillRect/>
          </a:stretch>
        </p:blipFill>
        <p:spPr bwMode="auto">
          <a:xfrm rot="-3639823">
            <a:off x="751681" y="3072607"/>
            <a:ext cx="1293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4" name="Picture 14" descr="Город уз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804" t="80531" r="5594" b="4361"/>
          <a:stretch>
            <a:fillRect/>
          </a:stretch>
        </p:blipFill>
        <p:spPr bwMode="auto">
          <a:xfrm rot="3556750">
            <a:off x="6580188" y="3003550"/>
            <a:ext cx="1366838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2" name="Picture 12" descr="Рисунок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768162">
            <a:off x="1878013" y="579437"/>
            <a:ext cx="20764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3" name="Picture 13" descr="Рисунок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33270">
            <a:off x="4716463" y="476250"/>
            <a:ext cx="20764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7" name="Picture 7" descr="Рисунок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26053">
            <a:off x="3348038" y="4646613"/>
            <a:ext cx="2187575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5" descr="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3068638"/>
            <a:ext cx="3141662" cy="2620962"/>
          </a:xfrm>
          <a:prstGeom prst="rect">
            <a:avLst/>
          </a:prstGeom>
          <a:noFill/>
        </p:spPr>
      </p:pic>
      <p:pic>
        <p:nvPicPr>
          <p:cNvPr id="102404" name="Picture 4" descr="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2924175"/>
            <a:ext cx="3095625" cy="2620963"/>
          </a:xfrm>
          <a:prstGeom prst="rect">
            <a:avLst/>
          </a:prstGeom>
          <a:noFill/>
        </p:spPr>
      </p:pic>
      <p:pic>
        <p:nvPicPr>
          <p:cNvPr id="102411" name="Picture 11" descr="Рисунок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88345">
            <a:off x="1331913" y="1628775"/>
            <a:ext cx="2187575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8" name="Picture 8" descr="Рисунок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264568">
            <a:off x="5160169" y="1616869"/>
            <a:ext cx="2187575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0" name="Picture 10" descr="Безымянный 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1125538"/>
            <a:ext cx="2879725" cy="2560637"/>
          </a:xfrm>
          <a:prstGeom prst="rect">
            <a:avLst/>
          </a:prstGeom>
          <a:noFill/>
        </p:spPr>
      </p:pic>
      <p:pic>
        <p:nvPicPr>
          <p:cNvPr id="102416" name="Picture 16" descr="Рисунок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871788"/>
            <a:ext cx="1727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87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/>
          <a:lstStyle/>
          <a:p>
            <a:pPr algn="ctr"/>
            <a:r>
              <a:rPr lang="ru-RU" dirty="0">
                <a:latin typeface="Monotype Corsiva" pitchFamily="66" charset="0"/>
              </a:rPr>
              <a:t>Городецкий конь</a:t>
            </a:r>
          </a:p>
        </p:txBody>
      </p:sp>
      <p:pic>
        <p:nvPicPr>
          <p:cNvPr id="22534" name="Picture 6" descr="Безымянный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125538"/>
            <a:ext cx="2951162" cy="2586037"/>
          </a:xfrm>
          <a:prstGeom prst="rect">
            <a:avLst/>
          </a:prstGeom>
          <a:noFill/>
        </p:spPr>
      </p:pic>
      <p:pic>
        <p:nvPicPr>
          <p:cNvPr id="22535" name="Picture 7" descr="Безымянный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340768"/>
            <a:ext cx="3744913" cy="3178175"/>
          </a:xfrm>
          <a:prstGeom prst="rect">
            <a:avLst/>
          </a:prstGeom>
          <a:noFill/>
        </p:spPr>
      </p:pic>
      <p:pic>
        <p:nvPicPr>
          <p:cNvPr id="22537" name="Picture 9" descr="Безымянный 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9712" y="3392488"/>
            <a:ext cx="4105275" cy="3465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763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сканирование000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33375"/>
            <a:ext cx="2335212" cy="2447925"/>
          </a:xfrm>
          <a:prstGeom prst="rect">
            <a:avLst/>
          </a:prstGeom>
          <a:noFill/>
        </p:spPr>
      </p:pic>
      <p:pic>
        <p:nvPicPr>
          <p:cNvPr id="24581" name="Picture 5" descr="сканирование000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1052513"/>
            <a:ext cx="3048000" cy="3303587"/>
          </a:xfrm>
          <a:prstGeom prst="rect">
            <a:avLst/>
          </a:prstGeom>
          <a:noFill/>
        </p:spPr>
      </p:pic>
      <p:pic>
        <p:nvPicPr>
          <p:cNvPr id="24582" name="Picture 6" descr="сканирование000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0638" y="2997200"/>
            <a:ext cx="3411537" cy="360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83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5929329"/>
            <a:ext cx="8229600" cy="673083"/>
          </a:xfrm>
        </p:spPr>
        <p:txBody>
          <a:bodyPr/>
          <a:lstStyle/>
          <a:p>
            <a:r>
              <a:rPr lang="ru-RU" dirty="0">
                <a:latin typeface="Monotype Corsiva" pitchFamily="66" charset="0"/>
              </a:rPr>
              <a:t>Городецкий узор</a:t>
            </a:r>
          </a:p>
        </p:txBody>
      </p:sp>
      <p:pic>
        <p:nvPicPr>
          <p:cNvPr id="86022" name="Picture 6" descr="Безымянный 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0"/>
            <a:ext cx="7056438" cy="5913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67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5" name="Picture 7" descr="Город уз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804" t="80531" r="5594" b="4361"/>
          <a:stretch>
            <a:fillRect/>
          </a:stretch>
        </p:blipFill>
        <p:spPr bwMode="auto">
          <a:xfrm rot="-1508319">
            <a:off x="2987675" y="2276475"/>
            <a:ext cx="1366838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0" name="Picture 2" descr="Рисунок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213100"/>
            <a:ext cx="23352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1" name="Picture 3" descr="Рисунок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3068638"/>
            <a:ext cx="2270125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 descr="Город уз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873" t="2502" r="5882" b="79178"/>
          <a:stretch>
            <a:fillRect/>
          </a:stretch>
        </p:blipFill>
        <p:spPr bwMode="auto">
          <a:xfrm rot="2679826">
            <a:off x="3059113" y="4149725"/>
            <a:ext cx="12049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5" descr="Город уз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82" t="79178" r="71873" b="2502"/>
          <a:stretch>
            <a:fillRect/>
          </a:stretch>
        </p:blipFill>
        <p:spPr bwMode="auto">
          <a:xfrm rot="2188322">
            <a:off x="5076825" y="2205038"/>
            <a:ext cx="12049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4" name="Picture 6" descr="Город уз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4" t="4361" r="70804" b="80531"/>
          <a:stretch>
            <a:fillRect/>
          </a:stretch>
        </p:blipFill>
        <p:spPr bwMode="auto">
          <a:xfrm rot="-2330906">
            <a:off x="5148263" y="4149725"/>
            <a:ext cx="1366837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9" name="Picture 11" descr="Безымянный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765175"/>
            <a:ext cx="1846263" cy="1639888"/>
          </a:xfrm>
          <a:prstGeom prst="rect">
            <a:avLst/>
          </a:prstGeom>
          <a:noFill/>
        </p:spPr>
      </p:pic>
      <p:pic>
        <p:nvPicPr>
          <p:cNvPr id="109580" name="Picture 12" descr="Рисунок 9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3284538"/>
            <a:ext cx="12239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1" name="Picture 13" descr="Рисунок 9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3213100"/>
            <a:ext cx="12239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2" name="Picture 14" descr="Рисунок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3789363"/>
            <a:ext cx="17986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3" name="Picture 15" descr="Рисунок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2492375"/>
            <a:ext cx="17272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5" name="Picture 17" descr="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4783138"/>
            <a:ext cx="2087563" cy="2074862"/>
          </a:xfrm>
          <a:prstGeom prst="rect">
            <a:avLst/>
          </a:prstGeom>
          <a:noFill/>
        </p:spPr>
      </p:pic>
      <p:pic>
        <p:nvPicPr>
          <p:cNvPr id="109587" name="Picture 19" descr="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4783138"/>
            <a:ext cx="2087563" cy="2074862"/>
          </a:xfrm>
          <a:prstGeom prst="rect">
            <a:avLst/>
          </a:prstGeom>
          <a:noFill/>
        </p:spPr>
      </p:pic>
      <p:pic>
        <p:nvPicPr>
          <p:cNvPr id="109589" name="Picture 21" descr="Безымянный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57013">
            <a:off x="5580063" y="1125538"/>
            <a:ext cx="2417762" cy="2093912"/>
          </a:xfrm>
          <a:prstGeom prst="rect">
            <a:avLst/>
          </a:prstGeom>
          <a:noFill/>
        </p:spPr>
      </p:pic>
      <p:pic>
        <p:nvPicPr>
          <p:cNvPr id="109588" name="Picture 20" descr="Безымянный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432722">
            <a:off x="1331913" y="692150"/>
            <a:ext cx="2522537" cy="2452688"/>
          </a:xfrm>
          <a:prstGeom prst="rect">
            <a:avLst/>
          </a:prstGeom>
          <a:noFill/>
        </p:spPr>
      </p:pic>
      <p:pic>
        <p:nvPicPr>
          <p:cNvPr id="109590" name="Picture 22" descr="Безымянный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51430">
            <a:off x="468313" y="-458788"/>
            <a:ext cx="1560512" cy="3267076"/>
          </a:xfrm>
          <a:prstGeom prst="rect">
            <a:avLst/>
          </a:prstGeom>
          <a:noFill/>
        </p:spPr>
      </p:pic>
      <p:pic>
        <p:nvPicPr>
          <p:cNvPr id="109591" name="Picture 23" descr="Безымянный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994994">
            <a:off x="7225506" y="-304006"/>
            <a:ext cx="1560513" cy="3267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23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pPr algn="ctr"/>
            <a:r>
              <a:rPr lang="ru-RU" dirty="0">
                <a:latin typeface="Monotype Corsiva" pitchFamily="66" charset="0"/>
              </a:rPr>
              <a:t>Городецкий петух</a:t>
            </a:r>
          </a:p>
        </p:txBody>
      </p:sp>
      <p:pic>
        <p:nvPicPr>
          <p:cNvPr id="20486" name="Picture 6" descr="Рисунок 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1341438"/>
            <a:ext cx="11207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Рисунок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1268413"/>
            <a:ext cx="1295400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Безымянный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038" y="1268413"/>
            <a:ext cx="1360487" cy="2232025"/>
          </a:xfrm>
          <a:prstGeom prst="rect">
            <a:avLst/>
          </a:prstGeom>
          <a:noFill/>
        </p:spPr>
      </p:pic>
      <p:pic>
        <p:nvPicPr>
          <p:cNvPr id="20489" name="Picture 9" descr="Безымянный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3644900"/>
            <a:ext cx="2363788" cy="3213100"/>
          </a:xfrm>
          <a:prstGeom prst="rect">
            <a:avLst/>
          </a:prstGeom>
          <a:noFill/>
        </p:spPr>
      </p:pic>
      <p:pic>
        <p:nvPicPr>
          <p:cNvPr id="20490" name="Picture 10" descr="Безымянный 1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3729038"/>
            <a:ext cx="2355850" cy="2940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008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сканирование001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6231" y="0"/>
            <a:ext cx="3614738" cy="4429125"/>
          </a:xfrm>
          <a:prstGeom prst="rect">
            <a:avLst/>
          </a:prstGeom>
          <a:noFill/>
        </p:spPr>
      </p:pic>
      <p:pic>
        <p:nvPicPr>
          <p:cNvPr id="38918" name="Picture 6" descr="сканирование001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624"/>
            <a:ext cx="4194175" cy="4567238"/>
          </a:xfrm>
          <a:prstGeom prst="rect">
            <a:avLst/>
          </a:prstGeom>
          <a:noFill/>
        </p:spPr>
      </p:pic>
      <p:pic>
        <p:nvPicPr>
          <p:cNvPr id="38919" name="Picture 7" descr="сканирование000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717032"/>
            <a:ext cx="6048375" cy="2778125"/>
          </a:xfrm>
          <a:prstGeom prst="rect">
            <a:avLst/>
          </a:prstGeom>
          <a:noFill/>
        </p:spPr>
      </p:pic>
      <p:pic>
        <p:nvPicPr>
          <p:cNvPr id="38920" name="Picture 8" descr="Рисунок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125537"/>
            <a:ext cx="15843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85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Рисунок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36982">
            <a:off x="7415213" y="5122863"/>
            <a:ext cx="16573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Рисунок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14850">
            <a:off x="7486650" y="260350"/>
            <a:ext cx="16573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Рисунок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075679">
            <a:off x="-109537" y="298450"/>
            <a:ext cx="16573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Рисунок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401109">
            <a:off x="0" y="5229225"/>
            <a:ext cx="15906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Рисунок 1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55875" y="260350"/>
            <a:ext cx="3960813" cy="6337300"/>
          </a:xfrm>
          <a:noFill/>
          <a:ln/>
        </p:spPr>
      </p:pic>
      <p:pic>
        <p:nvPicPr>
          <p:cNvPr id="21509" name="Picture 5" descr="Рисунок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836613"/>
            <a:ext cx="1871662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Рисунок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4076700"/>
            <a:ext cx="1827213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Рисунок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4076700"/>
            <a:ext cx="197961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Рисунок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981075"/>
            <a:ext cx="197961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76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0" name="Picture 16" descr="Город уз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804" t="80531" r="5594" b="4361"/>
          <a:stretch>
            <a:fillRect/>
          </a:stretch>
        </p:blipFill>
        <p:spPr bwMode="auto">
          <a:xfrm rot="100060701">
            <a:off x="2260600" y="5570538"/>
            <a:ext cx="1366837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15" descr="Город уз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804" t="80531" r="5594" b="4361"/>
          <a:stretch>
            <a:fillRect/>
          </a:stretch>
        </p:blipFill>
        <p:spPr bwMode="auto">
          <a:xfrm rot="6568263">
            <a:off x="5213350" y="5570538"/>
            <a:ext cx="1366837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Рисунок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4437063"/>
            <a:ext cx="17986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Безымянный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243251">
            <a:off x="-180975" y="1700213"/>
            <a:ext cx="1846263" cy="1639887"/>
          </a:xfrm>
          <a:prstGeom prst="rect">
            <a:avLst/>
          </a:prstGeom>
          <a:noFill/>
        </p:spPr>
      </p:pic>
      <p:pic>
        <p:nvPicPr>
          <p:cNvPr id="31753" name="Picture 9" descr="Безымянный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067490">
            <a:off x="7297738" y="1628775"/>
            <a:ext cx="1846262" cy="1639888"/>
          </a:xfrm>
          <a:prstGeom prst="rect">
            <a:avLst/>
          </a:prstGeom>
          <a:noFill/>
        </p:spPr>
      </p:pic>
      <p:pic>
        <p:nvPicPr>
          <p:cNvPr id="31748" name="Picture 4" descr="сканирование002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765175"/>
            <a:ext cx="3408363" cy="5229225"/>
          </a:xfrm>
          <a:prstGeom prst="rect">
            <a:avLst/>
          </a:prstGeom>
          <a:noFill/>
        </p:spPr>
      </p:pic>
      <p:pic>
        <p:nvPicPr>
          <p:cNvPr id="31749" name="Picture 5" descr="сканирование002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836613"/>
            <a:ext cx="2898775" cy="5429250"/>
          </a:xfrm>
          <a:prstGeom prst="rect">
            <a:avLst/>
          </a:prstGeom>
          <a:noFill/>
        </p:spPr>
      </p:pic>
      <p:pic>
        <p:nvPicPr>
          <p:cNvPr id="31750" name="Picture 6" descr="сканирование0008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3429000"/>
            <a:ext cx="2197100" cy="2924175"/>
          </a:xfrm>
          <a:prstGeom prst="rect">
            <a:avLst/>
          </a:prstGeom>
          <a:noFill/>
        </p:spPr>
      </p:pic>
      <p:pic>
        <p:nvPicPr>
          <p:cNvPr id="31751" name="Picture 7" descr="Рисунок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333375"/>
            <a:ext cx="18002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Рисунок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04813"/>
            <a:ext cx="18002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 descr="Рисунок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4437063"/>
            <a:ext cx="17986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3" descr="Город уз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804" t="80531" r="5594" b="4361"/>
          <a:stretch>
            <a:fillRect/>
          </a:stretch>
        </p:blipFill>
        <p:spPr bwMode="auto">
          <a:xfrm rot="3556750">
            <a:off x="4852988" y="3724275"/>
            <a:ext cx="1366838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4" descr="Город уз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804" t="80531" r="5594" b="4361"/>
          <a:stretch>
            <a:fillRect/>
          </a:stretch>
        </p:blipFill>
        <p:spPr bwMode="auto">
          <a:xfrm rot="-2507480">
            <a:off x="2771775" y="3573463"/>
            <a:ext cx="1366838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17" descr="Рисунок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0"/>
            <a:ext cx="22701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492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Рисуем сами</a:t>
            </a:r>
            <a:endParaRPr lang="ru-RU" sz="4400" dirty="0"/>
          </a:p>
        </p:txBody>
      </p:sp>
      <p:pic>
        <p:nvPicPr>
          <p:cNvPr id="7170" name="Picture 2" descr="городецкая роспись уроки рис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065" y="1976873"/>
            <a:ext cx="18097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4put.ru/pictures/max/178/5479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60486" y="980728"/>
            <a:ext cx="18097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4put.ru/pictures/max/178/5479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00349" y="1957822"/>
            <a:ext cx="17907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4put.ru/pictures/max/178/5479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86" y="3913722"/>
            <a:ext cx="17811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24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378904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К нам сюда скорее просим.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Заходи, честной народ!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Веселее, не зевайте,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Всех вас ярмарка зовёт!</a:t>
            </a:r>
          </a:p>
        </p:txBody>
      </p:sp>
      <p:sp>
        <p:nvSpPr>
          <p:cNvPr id="6" name="AutoShape 2" descr="data:image/jpeg;base64,/9j/4AAQSkZJRgABAQAAAQABAAD/2wCEAAkGBhQSEBUUExQWFRUVFxwaGRgYGBsaGBoaGxweHRwcHR0cGyYfGxwjGhocHy8gJCcqLCwsHR4xNTAqNSYrLCkBCQoKDgwOGg8PGiwlHyQvLCwvLC0pKiwsLDAsLywsLCwsLCwsLCw0LCwsLCwsLCwpLCwsLCwsLCwsLCwsLCwsLP/AABEIALsBDgMBIgACEQEDEQH/xAAbAAADAQEBAQEAAAAAAAAAAAAEBQYDAgEAB//EAEMQAAIBAgQDBQYEBAQFAwUAAAECEQADBBIhMQVBUQYTImFxMkKBkaHRI1KxwRRykqIzYuHwBxVTgvEkQ8IWY3Oy0v/EABoBAAMBAQEBAAAAAAAAAAAAAAIDBAUBAAb/xAAtEQACAgEEAgIBAwQCAwAAAAABAgADEQQSITETQSJRYRRxoTJCgZEjsVLR8f/aAAwDAQACEQMRAD8AYgNHtL/T/rXEPOpU/Aj96KUCBXzgV8aQZ9sMQVpjlXK59/D9fvReVa8JWYoQCIXEwGY9B8D965bOenyP3oggRXwI50eTPYEGCPO6/I/etsrx7v1rUkDevAwO1CT7g4g5Vz+WuQrj8v1ozzk/D96xsudQ0Eg9I0O1dOcZnhjOIOVf/L9a5v3ColmVR5z99T5UXdcKpY7ATSFcWwu3L7qD3STbBPhVmML5SJk07T0G04iNRd4hx3GJa7oAmu4BhSR6M4MfCu+6uDQgA8wQfvQvZwhkZ2Oa4zS5Op11E/A01K61y9QjbVHULTs7LuY9wSG6j5H710Aeo+v3okQWy9BJ00+NeXmW2jOVJAGuXLsOskCgVWPEa7gDMwcMNsvyP3rE4nKDmuW1yqWMjYDcxO1YYDjC3j+EwaNTbZclyOqjMQ8DcCD5Uj7SW4t4q4hnOLP9GYz/AHqoq6rSsXw/Ez7dYoTckM4Bxo4i85Fw6eypECOZgH9Saohbb8w+X+tfmPBTcs3bd0qwDnRjsw2aNNa/ULPjBYkJbGmd2CKfQk6/Cjvp2t8BxPabUKU+Z5nhDfmHyr7K35vpWndEwyOrJ1QhwT5EHSK8a5EypIHMc/hUTq0vVlIyJwEP5vpXUN+Yf0n71qNpiPhBrpBFKBOYzAg7tcAmQegCEn5A61ml5ycpOV/ysjKY6wT+lHV5iIur3De2VZ7Lc1ZddOcHXTyNU1IHO3HMjvY1fP1BQLnNh/T/AK1zctN+b+3/AFrrg+N76yrxqRBHmN63uKAJJA9dKS2VOCJQm0jOeIIEb830FZm235j8hRwXpXvc6bUOTC4gWRvzHTyr7uz+Y/KjCvlXMeVDuMLEFayxHtEfAUT2fkXnVmzELI0AgGOlboK+4Gf/AFN3+UftVFJJMl1Bws6tiVH6161nzrizc8Ir1bv2pXOYYHGZybHnXPdGvWu+VCYvGvBWyuZ4kzqF9f8AyPOuqjMcCdZwgyZt3Jr5rBqU4ljcda3uiegQFfmqkfWvMJ22uhfxbSuBuyGD8qqOisxkcyUa+vODxKi+hIWNCSN9RpqaUcR4xNzubZgbvcG6iYhf8xJgT1rfAdoLd8ApoRuNJ1H3qNxBZr1weQPyn/WmaXT5P/IOoGp1B2/E9y44bdGSAYUnwjlEbydWLatJ1I1gAijY1qb4VjvCBpoNZ5TvtrGzNGrHIg0qlNzY0rW07WyD3GaK4su0jqAcZB7sL+Z1B9Jn9qQXsSSbto7ukjzKsDHymqfG+JdBqCGA6wdvlNTPHMMTDpuuoPWnaJgOIrWqTzOODXmtOOupI2BGwHzI16Cq7C4gOoZTII0/3ypD2bCXQWZZyW2OXzGwPlRXD8aQ+/gadOh8bE9NFCr8qPU1izJA5HcTprzWdp6MYWLwFx1ggjWY0IMc/KvuJ4U3LLoN2X61ribqgZmgACZOwpRh+N3L7AWlS2h955zMOqoNY8zUSIzHco6mhZYijax7iXs/gbFrFAYkuhEZWUxledCTy/3NNu1thLN10kZbytA5eIZxHl3if3ULxPGYd7ndXDmYaZz4SPQR+tc4rstcvQls94bYEXHaFVdwoiZ01kbSK0g5LZbP7f8AqY7U/wDjyIbxa2MRjLVlYWzhwqM3KTEj12HwNKO3a3XK3mIWyxyWLexFse9EQJifjTXiXD7ls20CkMnjKWlzhvMkx576mglwlq/cFy9euOSYyuuWCPd6AeQryP4wDOtTuOBD+xhZMPBnKTz2qhZ5oZcLaZO7uWlKxAIhWT0Ox9D86mv+ZnB3YJz2W1BHLzjkRzWp2qN2XX/UvW8UEVOP8ysS3ANaKtLWxxe2HtGQCD1kcx8q1xPExbAnWevSRP61IKixwJY1oVSfULfFKpGbmduZ1jT51PYDjHeYqxeYxCuY5BcpEfSfnU5iuNuz5yfd/UACgLGOK5n2ypkUb6nT7mtujTCpc+5hX6g3Nj1LjsTe/BYnbvGj6U6u2Q8yJHTzoDszhO6wttSNYLH1Ouv0pkax7zmwkTZpACAH6nl2wGgnQjmOnTTlWN61kEqDM7A6Efp8eVaudPKprG8a7u4TbMouViBswaQ3xkDXrXqq2s4EG2xK8ZlJn1iPnXU9KGtXSxDAgoVGXqZ1n0rcyKSRiUgidtNc8DX/ANRd9B+grpVNacFEX7n8o/amUdye8/GZ2/ZFeZIM6etZWycgHlXsmlkcxgIxNGSs+6id9TJ9dh8q+FyBHWsbvFACFkSTA0MT0n9q6ob1OMV9z7GCLbDrtKqdPVrix8KisUi5yST8Bm/+baf91W74ggSWAgb7fWaVYzG2HbW5ZzdLj3Cp+jCtPTWMV2zH1lIDb1kve4Y1o99bMgHUqdPQ8wekxNE3cMGu27o9m8rIegLKQP7v1pjaxSq/+GgU6E2mzKw6MJhv7aIwptW7d1SfwVOZS3uzrHWQaKyxl5IgUrvGDJzAORcQKpbMw02GnX03q6Nlysd4qt1IJA9AJJpFwzj1lpFlQ5U+9Kkkn0mD9qOt427cBCm3bb138gGJMzG+lBallrAlcD8ymu2ukFc/6mPEsDibYzpi0eN1a0VHzjb1NLF40Jy3x3LGYYeKy3xG36VueM3bV1QxzI7ZGB0ZSeYIAMdZoHG4H2gAIJMifD6kNBB89fWnCjHDgA/iTveQcocj8wjB4gYfEC5vbbRwuoKnSR160ZhyLWJK6FYLDoREg/ECpvBWGsuLZE27mincA9JE02sXmEqw8Vvwjn4WkfT96LbtbOYsfLqD9o+Nd5eW0CMiQX6Fj18hRw4xas3LQ2lTmMAsemg8YHQHL/KKQcFwLXDcfkG1J3kmABzJ8v1p52aQf8zGYaqIUNr6xyB12AEdBXSiqu0T3kYuGMrOyPC7QwyvlBuXCWYxLTJ0M7RTOwMOhKL1O2izzAJ0MdJrXE3GDMtvKpI1YjNqemo/WoXj3bZLEYe3bF3IArsSQuYfl667z5+tTeNrTxKd4TuXeF7tiTbcMTHL5CaQcc4JiCt25bZQSZ7sqCGgRM9TXnAO0wxcOoCPbnMrSwg7QdJX11BFUdzEm5blIVyYM6hTzPn6UIBRtrTu7PIMlbGOzYcXSIJXUExB2OvLXr8ajOIYolijDSeka7CfX2SPsKouMXbuHv8A8PmLI6FlYBQ+mraCA3Pw86nLd1WeHUZCdSN181PlvB5aVXp0NamTapxY4jPsPiWzPbkkdPj9jRPaTGh7zqvuAJPIwIPxzzQvZu0cPjLub3N+h9mD8d6Wm4GljuxJA1Msdh5xM/8AdXVUCwuJ5nLVqv7xTin1MaBdPSKb9muF94wuPPdIdBGrN6c68wvAxnHfGWJ0soJc+vJfU7VS4PDszBFu27QGhS0c7gdCwUgHyBGtHa5K4WcqUBgW/wBRsvElRM10d0CYAYjMR6D9KIwnErV3/DcNG4G/yNCf8utgEgFmjQuSxkevnU6LGa9CkpdHiQgEKTEwQdYaI5/Gs1KVcHBmhZqGrIyOJR8RxYBIPusm3PNkb6A1D47iQKOYjSPmxY/rWj4+9fuAAHM7LpzkKFA9NKC7QqGxF0KfArmSNtN48pmtStVQBRMyxy7FjK/hHE7drDWhccAhBPM+W3lFb3e1OHGzm4fy21LH6Cvz6xhzcgwcg5dfWOVOMKdImB0GUD5ZoPxBqRtImSSZWNY+MASww/aW0zAeK2TsLiMs/EiPrTrhH+M86eEftSbhViLID+PNqQ0EDp4YyjTpTPgagXGUaAKI+lRqqB/jLCzmv54g6HQV8zVzbfSfX9a8bn51NjmUjqY/xAcShBHJtYrLEYhbVvM8QgB2nXy862w4hAOQEVxftBis7yY8jHteonTz15U1MFseot9wXI7knxdr19hnzIoiLQ3E7ZujN+XeiBwCwkhzLgeIKVVLf8zkHXyAqmt4ZQVIUwkZQurljsiBp8R3e62p5RWOJsgAkhTlaISAguH/ANu3pqRu94zA2gxWpgkDYcD8TEsLbjuHMlUwoS4BYuMDO2pB+aiflTzj3DXv4ZlBOZCpaNBsdfSYn1oDAKTiJgTJCxEAczGsD6nmae2hcuZWtXMrIzgdCZMzGokAQaAnFgzzG8rUfzJvsj2ZvXMQXf2febkBzJO2w0FVdjBpeukhsoZiQvVSxg9NvI1q+PuN4bve5A0EBraqRLS3hALDwHSKMtYHKzZ2XUyjCPZ0jKOaxAI6+sh1j7uOpJ1JXiuH8TO6KVzGSNVB89dD6gUrwloNedVzNagEZfFlcnWIOYf9s+YNUnHbg1J3PPYxPpqBzB1HpU3iccLbWzaIZ2bLlB3B3BjcfpVBB8YJ+p1F3HBm38KFfu2Mo/wg8jHIgx9aOt2x3lpjuVYN6r/4rLE2r7PmdVKjmpMgdfEdQBy0oy5bNxfChYQdQQurbxP6+dZlrgkEGaFNTKOZPYe9ktsq7Fyx8+QHnzql7C8NDh7zRo5AWBoRGsRoaDweC7s5iLaAGCGOo8pPOjMLjhZd7lm6kNq6EyC2wIggg0zyK3xE4KSPkZWXh+NvBKBiOusCOnn6ivxzjPDLtm86FT4j+WZEyCDHlyr9nfAq6L3gzFRoQYPnBHLyoG7w1yxNq4qqdTmXMy+hn9ZrtbmvgiLevfI/slwxrNlnDMty44C2wQc0aQw66kzyFfoGR1VRbC6AkhiRPxg1jgOFW7cd2iyBGcjxHqT1k0FxHiV6yzots3jAZSGAiZHjnzHLlQnNjZPUIDaABFGNuLdud8wBOUplJ9mDDDbUkjepC6Ql6GUqjGAdxr5jn+tUWHH8PbCMA91pZhyljMk8h+tCYyw13QlRPRPuafRW7ksBxBv2gAe501oBbjnc2EBjqCV3/wC0UHheHQqkEBmUwSYyKNWfy5n4UbZtN3T221ZV0PVZnn0M6edD8buFZtqJnKg/lGp+Zj5GlLuUlTPEfDIi+1fA8KQEO7MAWfzaeU7Ly6E6034Ebj3XysigAbid50AAUBfhS/AcGdtcp9do+PL6+lUPZDAILJYoc8mW/MSTqG5rFdvYBcCDUCDuMOHDrdvxuXd9PGGaJ6RIBnoBXuK4UPb0R11nVgDyzGF9Y+da4rKLtpWAgk8xOn9R2nmKRf8AEuxcU2Hy57SkyhnKXmTMHmOdJVeRg9zjWMO5mcCok2rqW7Z0Lrq55EAySJ6CDS88NR2BYG1hk5kQ9yOSg6sSfkKz7GcPci6SoW2/sKwJBaZ06gDSaKuDxFMwsv5rCMemYHQ+o+NMyVYrn/MJtpUHrMMHHrrQtkLYtLsoCHT/ADFmHxr7CcP727ngqkzEnKT/AJYuMpE0FhuM3cO5S6CVmGKs4I9RmIP0qpSDFJtJrHxHcdpqg/yJ6nWWjOCJ+K/8v2oVm1ojg5i638v2qSvO6X28oYDZHh+f611Ir222h9TXSEAgkaUHuM6E+S1pPKN/T9awS4hMK6sYnQ8uooDF2CTnxFwZUJgLoImRPU1lgeKWCQLImBrAiAT0JmJpniyMjmJ8h98QheOWxf7llKXPdOaQx6aAZSeW9FpcVlldQZj9/TWkWL4ahxQuupe26xmUkFG91/QEU1scQtWbIYsge4GuDPJVAT7RA1YlpAUb1SatwGzj7+pJ+oKsdwyPU4wXDwnIZgIBncelAY4tYul1UqjkAspg67gxrJNCcC7T3bt1+8z3F5MtsZVAnUgCQIo/G8StXAbZV2Q6F1U5Qf5h06ivLuqt+XP3CJS6rHUKs8SJA1QsukuDpoCJykA+OTryaj8Niw3hcy0lrLmIWdDbIjbdYqTxwGFbKQ7rcEoZkk8wZOs1k3EYtLqC4YDJIzZtiI32rYQVkbl6mWyEHBjniGMUvkJ16E8vP069N6X8I7pcSwIUEKGBjUE6QI186S4ziyXLqKVuaTmOzARy1n4+VVPZjg1tFF5SxN0bsZIHKp9Zaq1lfuUaSslwfqMGvIxUToTqNthOoOtGJaYiQNOuwn1Ma1jxjE2bdq2Sue40Fdycx9lUAI16k16OGNcCd+4tsFH4KFiBJJk5Q1yddRoPOswacHuWvqyvU+HDWN4MwUeDQMVViZ3AYj0muOJ8EF5GRkI5Zsuqn5U+wfBEMeNDoFAuWrg0Gwl3k79aYX+HIWVbko+yOrGNBsJ2McvrVQ0xGCpkn6wnhhIfhd3Ei09q5fGVZRTlGbbSWPLX1phwrtoXUqMO2ZMqmGULO251ifI6Vrxfs+Ld5y6h+8YtJ2M9AdBU5ieCpauB0kKzCQCfCZBBHlMSK8LfkVbv9o/YWQMv/cdYjjt61aJsmzdDElTLSGYk5R+cA7bUFw3iF1QTcXMzmXbP4iekZYgDQCaFHDhauAL7JzEA7Ak6x8IpvwvhZutEwNOUkk7ADrpPlV1NCWU7mPBkru1b4gOQvduEAksQdAScsCNuW/1ri5hSDBBHkRB+tVuK7Jt3cLfW0BuSJ8U6ycyr5bUkxXCsZbt/gvYxRUkgmGcDoqH/AF8op9d2xdn1xEOwLZiwsEdCdZJA85B0rzELmMyyk75TH7bUx7O9sGv3VwuLtGWJAldj1BgZfjQ160AxggiTB6+deWuuxizdwhc+No6iLiV+6ltkLk238OcjxJP5uRXlO4qp7K3m7jKyaomWVYFHgxIOp0pNj7QdGXTUEa+ld9muL3UsAPZf8NTldSoBCzvJ0+tQa6gKuVEfUxYkEymxmFFxcsldQRl3nlA5k+fnoBrWl/iDJbCsgcDSYLegke1ABkxGjRoJOeHuh7SuGTUSSIAg679I0Ma6V7aIKi5IZIkawDpt5bARyGm1ReVNuCIRrJMyxLGFYqVkGBEZSZ3E9BU1i7y3VZMsn2tJnbQgdM2hHKTTS5i7964CwW3aGoAYsz8xJgQPh5UtscKZcVmU+GD668q7XYoJPuO8LMoBHEyxNhHQMpzMEylYOYgRAI3O8TymR7Nani5w9m2Gt51DZJzENHI8xMH6fGnOQCSSAAJJPIDcml+Jg22zoCgBYht45GORPIUXk8g/p4nfCtBPyhV7EojEuVGUasSNAYMyJmZG0zRPZniVu/cdrbSAI2g7jWJmo3BcYbFI1m0ltZEEv4iVAAAWfZjTWqrshwsWWgxmCQSOeoPxoPGqd9wvI7j8T7B4oNmAkFXIPzpP2j43ft92bYBQ5wdJ1Vjm8xp+1L8Z2sRGJS2wadZYAT5iDWWC7Z2ySty34Xk7yFYiCw57bjnTqdPgkssC/UcAI3IjqExSItxu7VwRvAzjIwBJ2lSSJ3r6z2aTChyX7y7chVWVJ1/lJ6Af+K04Dh/wgq5GJ8JRz4LyD2GQ/nUGOvzplb4TdE5MOmHHO4dwOcE6CjYKo2r1EKzM25u5gAFUnkjhfXOIYfMA0Fe4OL2JtoAF8EliA0KugCg6Tr9aJx11PBYsnOLZ7y428sNfqf3NHdnsKjYVcRcBZwGctJnQnQdBpEVJc/j5B/EeSNmMQvhWBXCg2yZLsWXKmuWB7QXQQdPlROExFkocgcBTqMp0J1IiNI6edJu0XGXwyG9ozuoUeDwgzO8zETpzNRXC+2+Jt3CxfOGaWVgNfSNVqdNK9ylwYkuFOJ+h4js1YuWmzqrK2ufSQCdIPID5V+f3+zroq3gxlXKhk1bKDAJ11MV+icBvSO7ePGC681KsZj/tmPjSvtfcXD93eAg5srAe8v3Eb17T3WVv4+4e1W7ku9tic9u8XBJAZ7eS4CVKkECcylSRIJiasuCWEt4WWWWU93bDbaCcxHPQ7HnQeCTwhiPE2p+3oKPa2Vsu7f4c7e8WA93kIG5OlVC4Wttx1HNR4l3Eye4LjjexNy8wBTD+G3CgEMZGhEae02/SqDh2OuTCG4gJ9zLqT1AXU+pJpH2eVDhSbYYK91j4iC2gA1IEHeqTsuU/iLYMSSfy7xpsoqhGy5EidcJujXiXEb1gZLmS8rLozCD5yBoYqeZ7pyoWuEiCqliYPIr9xVB2pSb9sE+GBEfza/HakWIYph3dTDC3bQEe6LzFjHopC/OjfcxIB6namCKDgHMy4nxrYX8Qnh5Gdzp7SplJ+JofGQ1p9iCunx2j4xUR2yxwZsoMBdhB1AOURAgQBOvWvezfG7xAsqATMqWBMeQilNpy4D+4+rUhcq3UqWu98II8IMCPaJGhaeWs7VqmLy28gLArcDq0xsCu49ZoRFayhVwTkBJIGn5iNNmEwQeYNSl7tKS85nk7ImUKvTVlOY9dK0agla/GTWuW5afoOD4663Bcf8aOVwkx5joaseHcXW/bzu1lAD7J1YRsSSRHwFfn/BcSL1qTlLW1W5IAXPbJg5lGgdWEEjQ1U9m+FL/EXC8MUAKncHMZDfL6mmEqwyJOcGD9pLlq4pKsudfetsTI9faVxuDsdppX2L4u1x7mDxJN0LOVjqw6EE6x9xTHtVmF1gxO/hBMiPIRI+YqL4ljWw2PsXUMFkWdAeZQ7+VJU4OR7nhgiH4+5lutbHusVLGABB3iZPpFOMEiG1lXxKBl6g9ZojF2BkS6umckMJ94HUj16UjxbG3+KntL7Q5Mo3B842Ne1dT3qCD16lelsFfYheC7PWbRJEwfdLHLPpsfjNL+G9mL+JVrnfd2rsStsSRvzE7eVMuydhMW9y+/jAOVFaCFETMbSap7VpcOMqQM7aJMAE7xzA5xWHZa1ZK9mPdlblRgSaxPB8VeByuMOU0jLMkDUzyXpWPAbV/vHsX4zqMysNmG3x9aentH42VHtMU3UPLsANcvp012oh8At5+9DsJUKMpy6bnUc5pLWsBhx/E6tjA5Bk9xe5lUqdyC0fyMrH6SfhXl26quM2qXlEEnQlRlZZ66THMNS3i129axQVibht+JTHiZCPEDpqY/Q0Tg7kqe4uWWtn2rN4aCOh8uUwRtNadQHjAi7HLHdiB4DhNnD3JtyGbQZjJgankIAAknX1FUnC8Ui3CSR4lka8vDU5jMQRNtRYUtA7qyJa4TsGc7JOpA328694P2dvpjW711Yi1q0wskqcsnmANhRCoMw3HmB5yiFQJzxfhGa4XNokgyHthTP86NofUEUk4tg7LPBy235wuT5jOYqqwZuOjZj4ndgk7IBufQAE/Kpp+O2bZuC3mgezA8Vxubu+4HRRFFUztyfX1OXIin4+4fwTh+RGUXLd1YzC3MwRznl8qwtcRw2Ud4bgb3kVnKjX1oXs5gzcz3rzkJsRJGadY6xtoN6oLHEbSiP4e6qD3sigesQT9aFlO4/wDyNDgKM4/7mPDuLWHJTD+E9IAn+rf9aoeyNvOtxiSEzMhtj2SebROhPlSbiHBLV613tkifdZRBB6MOVB8G4m+HQ3BdyFnC3FZZXNMFhqI0M1JdVlDt7/MNiWEa9ouBXb6tbUhu6AKakaHkRsxyggHzqDw3A8S1zuxbaQSNeUkAn6iv2NrSXQHV4YrGZToenkdaw/hblwKrA22UiXBBnT3Z3nzFL0+u8abSJM9QJzmB8C4YbdzK75jatKEGwCnedTrK9YoLtDbVboVhP8QrAFiSVaJ0nYGqC3gUUPqSxADuT4jA38vhpX51xTGC7dtu73oUlQ8ZtASCyAQCdtzS6FN1pbMZnbKTh+IzWx1HhYdCNDR7XM9k2CYOYlCdjmEFSeR6TUfLDvLtpr3hAJZwBKAhZZRIksdPTflVL2QvG68s+YOrInhC+KNzqdZBFVik1tn0ZS9wsTGORzFnALBt4fu8yFrd1gcrggZgCASNJ8Jp5geIOpjxg6GPF+mv6Ukt2ThcW+YRau+0T7KONs3RdY+NXXDsPYBAAdWj2FuRp6ZhI81JFPQZORM6w4GDOO0WPBe0NA6at1BMHLHXTalVu6pBS4JtsgRsupBUkqw65Tp8NKqcfg1e3lZRatgyWOUMQOm8eZOtLsJ2fW4xYEraHs/mYRvrsJpli2Z+PudqevGHn5r2h7Fs7fh3LZXrm1j+Xf56+lF8J7O28Na8QDtOYtz0/LsdKo7t1S7d2SUDEKddQDEg8xPOsMVcCoxOwE1E+oc/8ZmlTp0A39xfdxwdGW2FyEFZiZPl5DrUIvDO6cd4LysrSrW1BmNQdSIPnrVlh8E9pFXKWETIEkTqQR5HnTHh3Cb14uLat4ACdcpMzAGvlWvTXVswhmdfvLZeLezdnJbuOyNaD2xatI2r5C0vcb1POAOm1WPZlD/FXSNFtgWwPIaL9BPxpLg+CXbquVUsUMMJ8XyOp2qr4RwFrcXLNzMWUZ0cRty01UjzBpmAvGZOSMQDthZkqZMBdQAT1jUHSvzHtg84qwhmQiyBv4mJ+cEV+k9pGhme+VtqiyVDByQPIKCJ2kmK/NeF23x2Pa9A3zQTAEDRZ8h+lKAJf8Tg6xLTid85bagRbCkpzzTzJ015EcqXFZEHnRvE+J2ot2Qwm2CSToGLb5SYkCl9x5GS3DO3PcKD7x/brVZtVV5lFdbHqaf8PreZWMkd22WFMZgCSM3WJgeVUXaAN3d0IJd7ZykeQ19Ofzqb4Pw98I57l1K3CqlLk+0dAQRVjcwzEKc4DgQTHh89DykTvXymocC7fniUmsqNp7n4thiQyd2X73OdByOmXL5zIIr9ewZOcwniy+I+ypcRAy/PxR03rheF5ZY2w90ElboRRvtO0UXPdTceSTuQDoAOgk/Gj1WoFuAsUibRJu5aa5iHu3IS6igLb5BSfazR4p8tqCxWGsO8Xe7VxvqA3661xxXE3MRj17ubdsoVLlYOQeJ2AOu2g84oyxeuhP8A0toW7U/4jsqF+pzuJcnqNKpSlsBs4jlt2rtx/uCpw51YGxcs2VOgbKJ138TSJ+ta4S33GLIvF7ztaJDsAykZlnL49OXKjcTcDWiMTakETmBU5gNSJTRiBqNjWeB4Nbt3UyF7yd0xSHHhVmU7b6nntpTa8hsNE2sDyOIbbtqVIP8AmG24J1B9RSy52Qw7ODlMSdJgfePjTOyfD8T+tfG/Gp5VB5XXgGappVuSIpx1hYBtn8PkRGkCCdNBtHxNKeD4uzevC2q3LbtIS4HOpHWdx1FUeJRx4kQPbI8Sc1POZMKoGugpPhLGGRhdtEoXcoDlzGdiVkiPWrabRjmZ9leeodw0wz7AG0XYDRQ4Yrp0lhMeZpbgLa3S4ZZt3STP5ZMKTHIlN/Oj+L8Ha5aKW7gVTqerxI8RGwGsKNBvqdaE7NWUsKyZi7NuR7IGwAnWJMfEUZdcbk5P1BCEfF+BA+DcNxeGdwEuBVMpmJ7uQeesSw00qjtdor5Uu9lUyb5n9r000+NevdzKGtnYTljU6jTXWcsmOcULxoFkVB7+p0k5QJ+GsD41O4FrjK9xoVVU85xEuNxl3F3SWbu1ZRKrmGgJgExrvO3OtLeDeINwoEAyBYHzAEE+tPbPBrhWfDMAwxg7bbaa6Vxf4eyrLAgciNZ+mhYzqdFAmtuqrThQoxM02PmTXEe8ZQcpOUFWgwHE6GPXWj+ymPU2za95SdDIOuvzBom8DEjURqR7McvUTzO5oC0UUs1wQHI8Q3WNJ6jfcUnV6UeL4+pVpryLMt7lW1wXFKX2d7bCDJLRqCDE6xHrQAwl21FuzfS6nu27iFwDyGYgMvSAZrEOEgG6desE/OK1tvDkE+1GXXSI1HrNY63uo55mjZpkc5HE3scRxKkZsPhSQdGPe6HloxMH40zu8SxFxT/ENCbZLYNvPrsWaWIiSYill/EaeIkgbSSfgKzVso29Y360Y1TEcRX6NfcLxVwnUAIFAChdlA2A686msbxdoLsRkR4yDmYkEyZ0MHpvXfEcccSuSyXVSwV7kGAJ1ggbddRRlnsIJXM+ZQQWDE+LzzHb0FHUn91s9a/G2r1FydoCVmWKlVzTuNRmIgeyZ9aruDcaNmGQSSYK8nU7ajZgRA051hf4DbylFsqAdCVUaDmRU/jOC38KVa3cL2mYLleTlnQc5+VW6eyoAgSa2pyOTmXr9qcKWN3O9i5sfASD5MoBB+hoLG/8RLRGVYvtt4bFwz/UQPrSBcbdtEB37wEEFWEppyykz8ZnStrfF+fd2842YAiP+0GNORiqq08i7l6kdlRrODFnFLN/H3VtKnc2idUCqpYz7TKvT/MTFPOD4Sxgl/CPePBAOUhQToWJOpMctqEXj14lbfeEgzOwJUDmQJ3isLuMRdC0Ecufy3rp2o2wxiUlhugvGMoyM+XwuvtRGpg78oNEpxLDojG0yEKJIQifgBzoLF8OOJe0rnLbknKTDNA3jcDl86oB2as5AFREggggANIOnnrEa1max62YCXUlqgepO38fduAi5ZaypgpcJnKw1BbprzptwXtz3n4Vy2zXV3NvKVaOckiKa3cIHEZdDpEmN4jSOeh9aBxfDZZWtqoZZ3HIgiNPPrtFR4Vxhl/aedtxyTD/AP6rsqpF9+7YE+EzsNipA8UjpQJ7QXr1hms21IMgXGcCAZAlY9qOU0KUN/D6gKWHODB8pFZJw/u8ObdtcnOQc7M8aFjAAUdFA9a9XVX/AJnrKmHXIg+PgIpmZtm3mHqs/RWo3wXHJvOUtIORiFUDnyAkAAb1hhJvq73LYthiCFXkQILDpJoTiOBturWhd1ABInXcAfUjSqEcAbCep50YjePcJ4hw1GtEYa8blq9oCSTkddQeuwZaV9kMPesY11Ez3R8xGZNvKjOAC1bZ7C5i6ElpiJ57GBVFwnDg4gnMRFuIEj3huRqfT1py6ja+09RR0+6veDzMht5z+9fMJ30j9vSvY+MV9zn6VkdmbWCBPUeCDX1xLbEZrYlTKlQBBrF7IkMNxyk/+K67w5toWOe8/PaunriKKqTyIn4lxgpd7t4VD4rRIlR1DRqQTrO4OsESKW43iNwMCbaqIgEEZSOkiZEH9ttA/wCK8Lt4hMr6dGG4PlU0eEXrJhHR15q50Pqp/wB+damnuUpj3MjVach8+p8ePGRnUjrzBU/bcH7mnjYiTZI3AKiPMaH96WW8C7aG1YUf/kYj1Ckkj4GmT8MKYRkRszwYI0gnkPLeuvahYZnaan2EYjvB4vNPstl9ru7ua4g6lRoYPSjXv5CqE51YbxOaRtA3057bSev5H2c79MZa7tWFwPB+eoPll3mv0fifEVY27a6iT1jLm8Oyk7CduYptiYYbfckHOYFjiSSh0WMyiRlB5lm0zHbbb6Uh4hmykE+GPF6bmPOKe8YvA3NPcXLOVtyZMFo09BUzjnzwqOc5MNAnw8+pGnM1pI4NeTBxgxpisCDDI6lSARO4B8oM0ywmXJESOpjUkxtypNaKWkA/KBA5wPSt8TiSFUZvEGBb15L6ACPhWDYhYYmqlgU7ppjL5cfhyCpII56bxXNziDFO5MPcueBcpE67k9IFBLcYXbvk0/QGmKEu1nE6ZrbBSmxYNoCv+bU6eXlTFQAAY4gG3JPPMouDWmw+EAZIe2APIkn2gehJrziHEltx/EXlUcl1BmRJgEkgfvR+PxJ/CXxIrnxcjqDCnfc6V+Z9t1Ixr97myFfBlA2iV0J2zb0VS+RsmA9hRcgT9G4HiA6Fg4YEmDIiAYmeciK+xnDzcKtJFuZ0IBDAmDMa+XTzr87/AOH+Z75ty2QrLAHTw6j61+l4fEE2bmWAVbJO+3OKC5TWwwYaPvGZHX7r/wAY2GuMXWMyP7y6Tvt5V06PnyC4haOamfjBiY1r7FILWJZbzHvb6jJeECAPdiNNt6xwGEW09xgxchDBPrGnxG/lTPK9edhxxCADYDD3NWs9wpbPmZ/auRIUcvCJOX0nrrSXG4l82W1iGvORPgzZR5f66AU14vKGzGgINsnoToD/AFCg+G8bdGKuBvBkeKR6Cfo3oK4jM2XPJi7SobbnAjPscLb21Z2BvlyGJguDOg67fvVjZcEzBiIPPT/Xpz3GoiozgPHrP8RcDrluFxlIWSV00ECZ3NWXeRniAdSBI1noT1+IpO0+X5QbGGziBnFvddltRAOUuZMtGyqIzNESZAkAzRa8MuiIOZuYlOoJ8KmRt51jw1u5w0jRgi68wXkufWQRURhu1d576N4O7e4UVRGcRHi08Q3Gu29GFLZP1AHrmPMXiUw6HRtWbKp3B/L8IrLhvES1x0bUoqz6ncf76Gvu01wO4uFgpBHIGWgaiTA1EyaV4INZQyrjOZLRqZ55j4R0kZj0E60K1K6nHcpNzVMA3WJSs3zpTh+BIl7vIBaZBOpBPTWJ9QaFXGqCSS06CASAoHKWOk83fxdF2pzw3FzlLgEQSJBXP0yqdcg0GYxND4HrBKmMGoquwGWfYRhDQqzJGbLD6bCeYG2s0w4Mfxm/kH60GbsDXajOEKO+b+T96RWSWyZRYoVMCY/7iucteqZn1NaWYOkgMT4Z2PlO2bmOtTgEnAj2YKuTMwINYY7GpaEswE7SQJPqYFe47FCyD3nhjkd58hUtjMe7OXmNIGVzoPQQZ+dU00mw89STUakVL8TzDsXxgwfGrA+6II+a3daHwYQjvLqKtoHkPE5/KsnXzPKgbXFHtiXRWE/+8Gb5SQSPpWDYq7jLoU7jTQQqL5AaAeXM1o+PaPofcyMtYcnkw+9i++c5ESzbGpgA5R5sZYny/SiuGcUtj2EJTNBuMdT/ACj6/KkOPvHMbaT3dswerNznrW95yyWgkkKjGB+aTmP0ArjUhgB6jFsNZ4lTdxKszKDlJOUnQZtAYncaHbnQWLxSWGGZLrMdcxAIPlIlv0pfxfDvavQTCtBDcsy6HXcbctaf28ILtlRcWZHPf1BGnxFJL+FQTyJTsFzEYwZPY/HspzFCHYyAUImdZNBYe6bCs9xgWczAmPIfTpT+/wBnAx1usAPISPiRU1xBrYc27Mt+a42rHyB5etWJqFtG1ZPZQ1XLTCxiXuvPMtp+3x8uVOMQn4i2l1ykBj1aYY/qB5Cs+EWAr27jDwhtOhI1gddYk8qI4dhyVuXecNHkchg/Nz8hXGKg5PQi1DHgQTBXDdzmYzkkT/b9NKY3EdRaZEL90y3IG+X95+jB+tJ+FWZtAjlAI8jpPz0+Iq04UhVBrv02846a7jkZpd7+NcwqUNjgR1wvjFu/CL4tJysplTuJkdaExHBrV4Zbq5yp3JIYSZ36falb8VbD4k3HDG1cABKiSrLz9KoLPGLd85RlcMJ9mM0RpMbjSohuU7kHBlpA6IizD8MtW7YXD2yru4XQktuJk/lCmflTbHfh2yttV8ImJME7mT1866fiQV8mYIRyBjz3PlUV2g7QXX763YuWykhSzGCJmYaYI050xFaxhug5CDMRcd4i+Nvq8BFUAKoMnf03Joy5xAKzoNQqokjqslvmx3pZb/AQKs5p1YjYkfQ67cvU6d8LtFgx/Nz9SAPoDWi1YOB6Eh8hBz7lRxe0HZ7Lf+4BdtHkcwkj1maTDitu6mW+GW8nhLqAQ4H5xpr5iZojGX82Dsz4XtOVBG8FQw+VLMTYOIU3bf8AjJ7aR7Q6xzFTVIF7jHO8fmasZCkOQ6nwFnygHfTNKEeQK+lWWD4leVQT+JmEgoQijy5wPSZqH4bjFmM5tMd1Ksy/TxD+6q7hmKCL42GUbZVeZ6AFFH1rt6ngrO6bbyr9Rnh8XBbw3CrCCrEaHfQwI116Umt8Jw9i+GC/iGSBM6xJj4TTC/eISYKkmB4czCTp4RudtBzqc41mtXbbL7hkayZB5nmZBBI3IbkBSakZweZVaUqI2jmNsTigzZdGVwCoPM9AeR6Tz050sS5dtsVw11kMmbT6EH0Ohry6yvdu2xEKzx5azHwIri5iO+AtXwM40S7synkGPvLsOopgrKgSd7tzcwfFY7FsQGQZhqPCNPMCMs+cU54DhHXNcvEl25ky0Dr9qS2uKXsMwW6Cy9G9oeYI3HmKqcHiVuIHXUH6fDrStSzKuMDH4lOkStm3A8wy4gKjodDrr8v3ozhJAunT3P3FL8/nRvBm/FP8n7ioqeWAllq4QmD2o8X81cXrQYEMJB613ZtkF/5v2FdFdaUeDGKcrFF6xibcd1dDoNkuhXA8gWBpXi+KcRiAhUf/AGgi/UCfkarMorOB0qlday9gGSNoa2ORxIWzwLFXWlxkndmMt/rVTgeGJh7RVNyJJO7HqftTAuK5fUDnrQWap7OD1G16Vahx3IBcMWRY1JFy4epOfL/8RVdwjhAt2iH3Ob5d3ciP7THpQmD4SVuS21ssuvNHMrr5NI+VOz1Pl9BH6c607dUirxzM2vSO7HPUzx9hLkhlkMxifX6Gs8Bg0tCEEAnrP612cQGgIZ1kxyjz/au4rEZyeMzaRF+oh7XcSa2gVfe3/YUk4Rw9VttduSVTcDQux5A8up8qa9sLX+C3+Y/QTT+7wQLZw6t+TvCP8zEGfTQitjTutdO4zI1CNZftES2uGNcU5h4m002UQRAHIQB86c2sOqrlA0+9EKuvr0rw71n6jUm08dCaen0wrXnsyJW0cJfIuAm00iR+VtxPIzBHmBRnaDtMbdpFtOGZhBddyAND6+uunxqnu2QwIYAjoRIoJeCWdfwUjoR/rI+dULqkbHkHUkfRuuTWYl7HYZrs3bmIKqkk288s2XUlh7q+ZrbH4tsSyLbJVQxAuAnNouZsscorDtfi+5tCzby21fVlRcoIH5jJLa9THlQVrtGh/grdtCotMC5MeJmMNtyiRr1qsV7yLFkW968o00biXcWxbu2u87zxlmaS3KduURRv8ZYGHDWMqePUaZgQPOSd9I+m9Hcd7PvcU2AygW2OQkA6a6ExmA9JG07TQXZ/sZlDG+qtroRcUgj0Bk1wlAN2eR6ENTYx2EdxXh8E+LeEEKNCx2A5+rH7771T4rh/doioDHs+eYqUUk9Jcn4CmKWMoy21CgfAR+9aXLIIIOoqU60lwfQlg0ShCPck+LWCQSplQ7MOhEuJ/otiPWl+CvtbvJcAPtBX9CY/WqXGYTLlDf4QgSvuiUGo6BA3qWNK8Rw/KLpG2QN11zWiT/U5FaIZXXiZZVqnAMpcTgrbatbB841n4a1pZwyiGVdep3+uorW3trXvwrDLnrM+iVB2BM8QJQxvHIkH5jUdPjUtxnGqyAj3NTAyjNsqKOW0AawqknVjVcQCOY8xH7g/pQ1rhltSCACRt5TvHmeu9V6e8Vg55keo05tYEcSV7NYJ2W6TOYqRJ6vM/HWmF6yLjxopJ2O8k3Y//VDVCg18ulYYrAK+pXUcxofmKaur+R3DiLfQgqAp5iRrZRSHHeWM0lea5ipBQ7q2W4p89a04fbOGvdxOZbgz225MD9xR6cGgEK7QeR8Q2A9dlUD0FZ4/CFWwamCwN0iOSZiQNeQkj4U1rK7UIBktdVlFgJ/aHqNKP4OPxD/J+4oNVo/hI/E5eyf1FZlRwwmtdyhgeGbV9fe/QCthvTBuztjVgkGZkMw1+DVynCrfRv63/wD6o205POZEmpA4xAXiZjesWPKKbHhluNj/AFN96+HCrc7H+pvvSvAfuO/UqPuJg3lXwM05PCbYOgP9bfeuLvDbfQ/1N967+nP3CGqU+ojshlPNhqRtpPLXQivvHrMD0n9CN/jT0cItQfCd/wAzfeuX4Pa2ycup+9NWliMcRfmTOcGKgIA00HyrjNpTdOEWo9gfX719/wAptfkH1+9JNJzGDUr9SV45hQ6ISNEcFv5ToT8qeYvGrd7tlMxbVT5EffemA4Va/IN/P714nB7M+wPr96dg+PZE+VBZvxEwr2acNwWzr4OXU/euW4Pak+D6n70gU5lA1in1FMV9HrTYcEs/k+p+9eXOBWZ9j+5vvTBpifcE61fqSHafs/36Ar7S7eflUr2X4M7421bKkRcBYbQFMmemgr9YPALBB8H9zfescJwu0rMFQLmGsSCfUzJHlWnpyyJgzO1JWxgwGMzLHBXuMdYJMETqP9ih1XKIB0+dNxw63A8P1P3rwcOt9PqfvWWyMxJmilyqMRWgA35866ZqZHhdv8v9zfevDwu3Hs/3N9654T9w/wBSv1F6iR/pS27wdVbIuzkM/MKqmQg6kvqfQCqUcItEar9W+9enhFr8v9zfeqKkasHBk9lqWMMjqJ3uGQoyyxUeJsolrlu0o0VvfvLy0EnlBDtcVzhYC+N7Sr4zqby2WQ6WzAy4hCSY2uASVGahvcEskQbYIG0yY+ZrL/kNj/pJ8qaldYX5Lk/vFvdYWyjYH1gGI7XEy2UqLfjewqyxAIxAJVyxAyKPCCCsyTE6BvbOP71hC25zi37bCWLYdZ1tSPFi7QM/5+SyXn/IrAH+EnPl1Gvzr1uA2P8Aop8qYFqx/R/MVvuz/X/Ak7guJOyoStv8Q2wsMwMXLdi4CfAQABiUBObcGAdJ6XiTRORT41QDvIbPcFsosFBBIuMdYy91eBgrBoBwOx/0kE76b+vWu14LZj/DXmNuR3Hp5V7ZUcnb/JnfLcB/X/AiO3iZfIAM5KaFmC/iNYVIbu9z/FWiRAyyZ5SHf4pnHehV8KWgv4hMLfVbluEygsWRnJEjW1cBI8JamPA7H/ST+kV2OA2Ms92OkAnLsfdmJ1ImJ1NcUVAHC/zONZaSCW/gSbxXEMgunRjZzBh4lLFTcXwjIwMmy8yYUgydDTngzt3zBxBAaIbMCFuvbnVV0JtFh1VlPOARa4LZBkW1B6gQfpRvCOGW1c5UC6HbTmOlAFT+1ef3hta/9zZH1i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ata:image/jpeg;base64,/9j/4AAQSkZJRgABAQAAAQABAAD/2wCEAAkGBhQSEBUUExQWFRUVFxwaGRgYGBsaGBoaGxweHRwcHR0cGyYfGxwjGhocHy8gJCcqLCwsHR4xNTAqNSYrLCkBCQoKDgwOGg8PGiwlHyQvLCwvLC0pKiwsLDAsLywsLCwsLCwsLCw0LCwsLCwsLCwpLCwsLCwsLCwsLCwsLCwsLP/AABEIALsBDgMBIgACEQEDEQH/xAAbAAADAQEBAQEAAAAAAAAAAAAEBQYDAgEAB//EAEMQAAIBAgQDBQYEBAQFAwUAAAECEQADBBIhMQVBUQYTImFxMkKBkaHRI1KxwRRykqIzYuHwBxVTgvEkQ8IWY3Oy0v/EABoBAAMBAQEBAAAAAAAAAAAAAAIDBAUBAAb/xAAtEQACAgEEAgIBAwQCAwAAAAABAgADEQQSITETQSJRYRRxoTJCgZEjsVLR8f/aAAwDAQACEQMRAD8AYgNHtL/T/rXEPOpU/Aj96KUCBXzgV8aQZ9sMQVpjlXK59/D9fvReVa8JWYoQCIXEwGY9B8D965bOenyP3oggRXwI50eTPYEGCPO6/I/etsrx7v1rUkDevAwO1CT7g4g5Vz+WuQrj8v1ozzk/D96xsudQ0Eg9I0O1dOcZnhjOIOVf/L9a5v3ColmVR5z99T5UXdcKpY7ATSFcWwu3L7qD3STbBPhVmML5SJk07T0G04iNRd4hx3GJa7oAmu4BhSR6M4MfCu+6uDQgA8wQfvQvZwhkZ2Oa4zS5Op11E/A01K61y9QjbVHULTs7LuY9wSG6j5H710Aeo+v3okQWy9BJ00+NeXmW2jOVJAGuXLsOskCgVWPEa7gDMwcMNsvyP3rE4nKDmuW1yqWMjYDcxO1YYDjC3j+EwaNTbZclyOqjMQ8DcCD5Uj7SW4t4q4hnOLP9GYz/AHqoq6rSsXw/Ez7dYoTckM4Bxo4i85Fw6eypECOZgH9Saohbb8w+X+tfmPBTcs3bd0qwDnRjsw2aNNa/ULPjBYkJbGmd2CKfQk6/Cjvp2t8BxPabUKU+Z5nhDfmHyr7K35vpWndEwyOrJ1QhwT5EHSK8a5EypIHMc/hUTq0vVlIyJwEP5vpXUN+Yf0n71qNpiPhBrpBFKBOYzAg7tcAmQegCEn5A61ml5ycpOV/ysjKY6wT+lHV5iIur3De2VZ7Lc1ZddOcHXTyNU1IHO3HMjvY1fP1BQLnNh/T/AK1zctN+b+3/AFrrg+N76yrxqRBHmN63uKAJJA9dKS2VOCJQm0jOeIIEb830FZm235j8hRwXpXvc6bUOTC4gWRvzHTyr7uz+Y/KjCvlXMeVDuMLEFayxHtEfAUT2fkXnVmzELI0AgGOlboK+4Gf/AFN3+UftVFJJMl1Bws6tiVH6161nzrizc8Ir1bv2pXOYYHGZybHnXPdGvWu+VCYvGvBWyuZ4kzqF9f8AyPOuqjMcCdZwgyZt3Jr5rBqU4ljcda3uiegQFfmqkfWvMJ22uhfxbSuBuyGD8qqOisxkcyUa+vODxKi+hIWNCSN9RpqaUcR4xNzubZgbvcG6iYhf8xJgT1rfAdoLd8ApoRuNJ1H3qNxBZr1weQPyn/WmaXT5P/IOoGp1B2/E9y44bdGSAYUnwjlEbydWLatJ1I1gAijY1qb4VjvCBpoNZ5TvtrGzNGrHIg0qlNzY0rW07WyD3GaK4su0jqAcZB7sL+Z1B9Jn9qQXsSSbto7ukjzKsDHymqfG+JdBqCGA6wdvlNTPHMMTDpuuoPWnaJgOIrWqTzOODXmtOOupI2BGwHzI16Cq7C4gOoZTII0/3ypD2bCXQWZZyW2OXzGwPlRXD8aQ+/gadOh8bE9NFCr8qPU1izJA5HcTprzWdp6MYWLwFx1ggjWY0IMc/KvuJ4U3LLoN2X61ribqgZmgACZOwpRh+N3L7AWlS2h955zMOqoNY8zUSIzHco6mhZYijax7iXs/gbFrFAYkuhEZWUxledCTy/3NNu1thLN10kZbytA5eIZxHl3if3ULxPGYd7ndXDmYaZz4SPQR+tc4rstcvQls94bYEXHaFVdwoiZ01kbSK0g5LZbP7f8AqY7U/wDjyIbxa2MRjLVlYWzhwqM3KTEj12HwNKO3a3XK3mIWyxyWLexFse9EQJifjTXiXD7ls20CkMnjKWlzhvMkx576mglwlq/cFy9euOSYyuuWCPd6AeQryP4wDOtTuOBD+xhZMPBnKTz2qhZ5oZcLaZO7uWlKxAIhWT0Ox9D86mv+ZnB3YJz2W1BHLzjkRzWp2qN2XX/UvW8UEVOP8ysS3ANaKtLWxxe2HtGQCD1kcx8q1xPExbAnWevSRP61IKixwJY1oVSfULfFKpGbmduZ1jT51PYDjHeYqxeYxCuY5BcpEfSfnU5iuNuz5yfd/UACgLGOK5n2ypkUb6nT7mtujTCpc+5hX6g3Nj1LjsTe/BYnbvGj6U6u2Q8yJHTzoDszhO6wttSNYLH1Ouv0pkax7zmwkTZpACAH6nl2wGgnQjmOnTTlWN61kEqDM7A6Efp8eVaudPKprG8a7u4TbMouViBswaQ3xkDXrXqq2s4EG2xK8ZlJn1iPnXU9KGtXSxDAgoVGXqZ1n0rcyKSRiUgidtNc8DX/ANRd9B+grpVNacFEX7n8o/amUdye8/GZ2/ZFeZIM6etZWycgHlXsmlkcxgIxNGSs+6id9TJ9dh8q+FyBHWsbvFACFkSTA0MT0n9q6ob1OMV9z7GCLbDrtKqdPVrix8KisUi5yST8Bm/+baf91W74ggSWAgb7fWaVYzG2HbW5ZzdLj3Cp+jCtPTWMV2zH1lIDb1kve4Y1o99bMgHUqdPQ8wekxNE3cMGu27o9m8rIegLKQP7v1pjaxSq/+GgU6E2mzKw6MJhv7aIwptW7d1SfwVOZS3uzrHWQaKyxl5IgUrvGDJzAORcQKpbMw02GnX03q6Nlysd4qt1IJA9AJJpFwzj1lpFlQ5U+9Kkkn0mD9qOt427cBCm3bb138gGJMzG+lBallrAlcD8ymu2ukFc/6mPEsDibYzpi0eN1a0VHzjb1NLF40Jy3x3LGYYeKy3xG36VueM3bV1QxzI7ZGB0ZSeYIAMdZoHG4H2gAIJMifD6kNBB89fWnCjHDgA/iTveQcocj8wjB4gYfEC5vbbRwuoKnSR160ZhyLWJK6FYLDoREg/ECpvBWGsuLZE27mincA9JE02sXmEqw8Vvwjn4WkfT96LbtbOYsfLqD9o+Nd5eW0CMiQX6Fj18hRw4xas3LQ2lTmMAsemg8YHQHL/KKQcFwLXDcfkG1J3kmABzJ8v1p52aQf8zGYaqIUNr6xyB12AEdBXSiqu0T3kYuGMrOyPC7QwyvlBuXCWYxLTJ0M7RTOwMOhKL1O2izzAJ0MdJrXE3GDMtvKpI1YjNqemo/WoXj3bZLEYe3bF3IArsSQuYfl667z5+tTeNrTxKd4TuXeF7tiTbcMTHL5CaQcc4JiCt25bZQSZ7sqCGgRM9TXnAO0wxcOoCPbnMrSwg7QdJX11BFUdzEm5blIVyYM6hTzPn6UIBRtrTu7PIMlbGOzYcXSIJXUExB2OvLXr8ajOIYolijDSeka7CfX2SPsKouMXbuHv8A8PmLI6FlYBQ+mraCA3Pw86nLd1WeHUZCdSN181PlvB5aVXp0NamTapxY4jPsPiWzPbkkdPj9jRPaTGh7zqvuAJPIwIPxzzQvZu0cPjLub3N+h9mD8d6Wm4GljuxJA1Msdh5xM/8AdXVUCwuJ5nLVqv7xTin1MaBdPSKb9muF94wuPPdIdBGrN6c68wvAxnHfGWJ0soJc+vJfU7VS4PDszBFu27QGhS0c7gdCwUgHyBGtHa5K4WcqUBgW/wBRsvElRM10d0CYAYjMR6D9KIwnErV3/DcNG4G/yNCf8utgEgFmjQuSxkevnU6LGa9CkpdHiQgEKTEwQdYaI5/Gs1KVcHBmhZqGrIyOJR8RxYBIPusm3PNkb6A1D47iQKOYjSPmxY/rWj4+9fuAAHM7LpzkKFA9NKC7QqGxF0KfArmSNtN48pmtStVQBRMyxy7FjK/hHE7drDWhccAhBPM+W3lFb3e1OHGzm4fy21LH6Cvz6xhzcgwcg5dfWOVOMKdImB0GUD5ZoPxBqRtImSSZWNY+MASww/aW0zAeK2TsLiMs/EiPrTrhH+M86eEftSbhViLID+PNqQ0EDp4YyjTpTPgagXGUaAKI+lRqqB/jLCzmv54g6HQV8zVzbfSfX9a8bn51NjmUjqY/xAcShBHJtYrLEYhbVvM8QgB2nXy862w4hAOQEVxftBis7yY8jHteonTz15U1MFseot9wXI7knxdr19hnzIoiLQ3E7ZujN+XeiBwCwkhzLgeIKVVLf8zkHXyAqmt4ZQVIUwkZQurljsiBp8R3e62p5RWOJsgAkhTlaISAguH/ANu3pqRu94zA2gxWpgkDYcD8TEsLbjuHMlUwoS4BYuMDO2pB+aiflTzj3DXv4ZlBOZCpaNBsdfSYn1oDAKTiJgTJCxEAczGsD6nmae2hcuZWtXMrIzgdCZMzGokAQaAnFgzzG8rUfzJvsj2ZvXMQXf2febkBzJO2w0FVdjBpeukhsoZiQvVSxg9NvI1q+PuN4bve5A0EBraqRLS3hALDwHSKMtYHKzZ2XUyjCPZ0jKOaxAI6+sh1j7uOpJ1JXiuH8TO6KVzGSNVB89dD6gUrwloNedVzNagEZfFlcnWIOYf9s+YNUnHbg1J3PPYxPpqBzB1HpU3iccLbWzaIZ2bLlB3B3BjcfpVBB8YJ+p1F3HBm38KFfu2Mo/wg8jHIgx9aOt2x3lpjuVYN6r/4rLE2r7PmdVKjmpMgdfEdQBy0oy5bNxfChYQdQQurbxP6+dZlrgkEGaFNTKOZPYe9ktsq7Fyx8+QHnzql7C8NDh7zRo5AWBoRGsRoaDweC7s5iLaAGCGOo8pPOjMLjhZd7lm6kNq6EyC2wIggg0zyK3xE4KSPkZWXh+NvBKBiOusCOnn6ivxzjPDLtm86FT4j+WZEyCDHlyr9nfAq6L3gzFRoQYPnBHLyoG7w1yxNq4qqdTmXMy+hn9ZrtbmvgiLevfI/slwxrNlnDMty44C2wQc0aQw66kzyFfoGR1VRbC6AkhiRPxg1jgOFW7cd2iyBGcjxHqT1k0FxHiV6yzots3jAZSGAiZHjnzHLlQnNjZPUIDaABFGNuLdud8wBOUplJ9mDDDbUkjepC6Ql6GUqjGAdxr5jn+tUWHH8PbCMA91pZhyljMk8h+tCYyw13QlRPRPuafRW7ksBxBv2gAe501oBbjnc2EBjqCV3/wC0UHheHQqkEBmUwSYyKNWfy5n4UbZtN3T221ZV0PVZnn0M6edD8buFZtqJnKg/lGp+Zj5GlLuUlTPEfDIi+1fA8KQEO7MAWfzaeU7Ly6E6034Ebj3XysigAbid50AAUBfhS/AcGdtcp9do+PL6+lUPZDAILJYoc8mW/MSTqG5rFdvYBcCDUCDuMOHDrdvxuXd9PGGaJ6RIBnoBXuK4UPb0R11nVgDyzGF9Y+da4rKLtpWAgk8xOn9R2nmKRf8AEuxcU2Hy57SkyhnKXmTMHmOdJVeRg9zjWMO5mcCok2rqW7Z0Lrq55EAySJ6CDS88NR2BYG1hk5kQ9yOSg6sSfkKz7GcPci6SoW2/sKwJBaZ06gDSaKuDxFMwsv5rCMemYHQ+o+NMyVYrn/MJtpUHrMMHHrrQtkLYtLsoCHT/ADFmHxr7CcP727ngqkzEnKT/AJYuMpE0FhuM3cO5S6CVmGKs4I9RmIP0qpSDFJtJrHxHcdpqg/yJ6nWWjOCJ+K/8v2oVm1ojg5i638v2qSvO6X28oYDZHh+f611Ir222h9TXSEAgkaUHuM6E+S1pPKN/T9awS4hMK6sYnQ8uooDF2CTnxFwZUJgLoImRPU1lgeKWCQLImBrAiAT0JmJpniyMjmJ8h98QheOWxf7llKXPdOaQx6aAZSeW9FpcVlldQZj9/TWkWL4ahxQuupe26xmUkFG91/QEU1scQtWbIYsge4GuDPJVAT7RA1YlpAUb1SatwGzj7+pJ+oKsdwyPU4wXDwnIZgIBncelAY4tYul1UqjkAspg67gxrJNCcC7T3bt1+8z3F5MtsZVAnUgCQIo/G8StXAbZV2Q6F1U5Qf5h06ivLuqt+XP3CJS6rHUKs8SJA1QsukuDpoCJykA+OTryaj8Niw3hcy0lrLmIWdDbIjbdYqTxwGFbKQ7rcEoZkk8wZOs1k3EYtLqC4YDJIzZtiI32rYQVkbl6mWyEHBjniGMUvkJ16E8vP069N6X8I7pcSwIUEKGBjUE6QI186S4ziyXLqKVuaTmOzARy1n4+VVPZjg1tFF5SxN0bsZIHKp9Zaq1lfuUaSslwfqMGvIxUToTqNthOoOtGJaYiQNOuwn1Ma1jxjE2bdq2Sue40Fdycx9lUAI16k16OGNcCd+4tsFH4KFiBJJk5Q1yddRoPOswacHuWvqyvU+HDWN4MwUeDQMVViZ3AYj0muOJ8EF5GRkI5Zsuqn5U+wfBEMeNDoFAuWrg0Gwl3k79aYX+HIWVbko+yOrGNBsJ2McvrVQ0xGCpkn6wnhhIfhd3Ei09q5fGVZRTlGbbSWPLX1phwrtoXUqMO2ZMqmGULO251ifI6Vrxfs+Ld5y6h+8YtJ2M9AdBU5ieCpauB0kKzCQCfCZBBHlMSK8LfkVbv9o/YWQMv/cdYjjt61aJsmzdDElTLSGYk5R+cA7bUFw3iF1QTcXMzmXbP4iekZYgDQCaFHDhauAL7JzEA7Ak6x8IpvwvhZutEwNOUkk7ADrpPlV1NCWU7mPBkru1b4gOQvduEAksQdAScsCNuW/1ri5hSDBBHkRB+tVuK7Jt3cLfW0BuSJ8U6ycyr5bUkxXCsZbt/gvYxRUkgmGcDoqH/AF8op9d2xdn1xEOwLZiwsEdCdZJA85B0rzELmMyyk75TH7bUx7O9sGv3VwuLtGWJAldj1BgZfjQ160AxggiTB6+deWuuxizdwhc+No6iLiV+6ltkLk238OcjxJP5uRXlO4qp7K3m7jKyaomWVYFHgxIOp0pNj7QdGXTUEa+ld9muL3UsAPZf8NTldSoBCzvJ0+tQa6gKuVEfUxYkEymxmFFxcsldQRl3nlA5k+fnoBrWl/iDJbCsgcDSYLegke1ABkxGjRoJOeHuh7SuGTUSSIAg679I0Ma6V7aIKi5IZIkawDpt5bARyGm1ReVNuCIRrJMyxLGFYqVkGBEZSZ3E9BU1i7y3VZMsn2tJnbQgdM2hHKTTS5i7964CwW3aGoAYsz8xJgQPh5UtscKZcVmU+GD668q7XYoJPuO8LMoBHEyxNhHQMpzMEylYOYgRAI3O8TymR7Nani5w9m2Gt51DZJzENHI8xMH6fGnOQCSSAAJJPIDcml+Jg22zoCgBYht45GORPIUXk8g/p4nfCtBPyhV7EojEuVGUasSNAYMyJmZG0zRPZniVu/cdrbSAI2g7jWJmo3BcYbFI1m0ltZEEv4iVAAAWfZjTWqrshwsWWgxmCQSOeoPxoPGqd9wvI7j8T7B4oNmAkFXIPzpP2j43ft92bYBQ5wdJ1Vjm8xp+1L8Z2sRGJS2wadZYAT5iDWWC7Z2ySty34Xk7yFYiCw57bjnTqdPgkssC/UcAI3IjqExSItxu7VwRvAzjIwBJ2lSSJ3r6z2aTChyX7y7chVWVJ1/lJ6Af+K04Dh/wgq5GJ8JRz4LyD2GQ/nUGOvzplb4TdE5MOmHHO4dwOcE6CjYKo2r1EKzM25u5gAFUnkjhfXOIYfMA0Fe4OL2JtoAF8EliA0KugCg6Tr9aJx11PBYsnOLZ7y428sNfqf3NHdnsKjYVcRcBZwGctJnQnQdBpEVJc/j5B/EeSNmMQvhWBXCg2yZLsWXKmuWB7QXQQdPlROExFkocgcBTqMp0J1IiNI6edJu0XGXwyG9ozuoUeDwgzO8zETpzNRXC+2+Jt3CxfOGaWVgNfSNVqdNK9ylwYkuFOJ+h4js1YuWmzqrK2ufSQCdIPID5V+f3+zroq3gxlXKhk1bKDAJ11MV+icBvSO7ePGC681KsZj/tmPjSvtfcXD93eAg5srAe8v3Eb17T3WVv4+4e1W7ku9tic9u8XBJAZ7eS4CVKkECcylSRIJiasuCWEt4WWWWU93bDbaCcxHPQ7HnQeCTwhiPE2p+3oKPa2Vsu7f4c7e8WA93kIG5OlVC4Wttx1HNR4l3Eye4LjjexNy8wBTD+G3CgEMZGhEae02/SqDh2OuTCG4gJ9zLqT1AXU+pJpH2eVDhSbYYK91j4iC2gA1IEHeqTsuU/iLYMSSfy7xpsoqhGy5EidcJujXiXEb1gZLmS8rLozCD5yBoYqeZ7pyoWuEiCqliYPIr9xVB2pSb9sE+GBEfza/HakWIYph3dTDC3bQEe6LzFjHopC/OjfcxIB6namCKDgHMy4nxrYX8Qnh5Gdzp7SplJ+JofGQ1p9iCunx2j4xUR2yxwZsoMBdhB1AOURAgQBOvWvezfG7xAsqATMqWBMeQilNpy4D+4+rUhcq3UqWu98II8IMCPaJGhaeWs7VqmLy28gLArcDq0xsCu49ZoRFayhVwTkBJIGn5iNNmEwQeYNSl7tKS85nk7ImUKvTVlOY9dK0agla/GTWuW5afoOD4663Bcf8aOVwkx5joaseHcXW/bzu1lAD7J1YRsSSRHwFfn/BcSL1qTlLW1W5IAXPbJg5lGgdWEEjQ1U9m+FL/EXC8MUAKncHMZDfL6mmEqwyJOcGD9pLlq4pKsudfetsTI9faVxuDsdppX2L4u1x7mDxJN0LOVjqw6EE6x9xTHtVmF1gxO/hBMiPIRI+YqL4ljWw2PsXUMFkWdAeZQ7+VJU4OR7nhgiH4+5lutbHusVLGABB3iZPpFOMEiG1lXxKBl6g9ZojF2BkS6umckMJ94HUj16UjxbG3+KntL7Q5Mo3B842Ne1dT3qCD16lelsFfYheC7PWbRJEwfdLHLPpsfjNL+G9mL+JVrnfd2rsStsSRvzE7eVMuydhMW9y+/jAOVFaCFETMbSap7VpcOMqQM7aJMAE7xzA5xWHZa1ZK9mPdlblRgSaxPB8VeByuMOU0jLMkDUzyXpWPAbV/vHsX4zqMysNmG3x9aentH42VHtMU3UPLsANcvp012oh8At5+9DsJUKMpy6bnUc5pLWsBhx/E6tjA5Bk9xe5lUqdyC0fyMrH6SfhXl26quM2qXlEEnQlRlZZ66THMNS3i129axQVibht+JTHiZCPEDpqY/Q0Tg7kqe4uWWtn2rN4aCOh8uUwRtNadQHjAi7HLHdiB4DhNnD3JtyGbQZjJgankIAAknX1FUnC8Ui3CSR4lka8vDU5jMQRNtRYUtA7qyJa4TsGc7JOpA328694P2dvpjW711Yi1q0wskqcsnmANhRCoMw3HmB5yiFQJzxfhGa4XNokgyHthTP86NofUEUk4tg7LPBy235wuT5jOYqqwZuOjZj4ndgk7IBufQAE/Kpp+O2bZuC3mgezA8Vxubu+4HRRFFUztyfX1OXIin4+4fwTh+RGUXLd1YzC3MwRznl8qwtcRw2Ud4bgb3kVnKjX1oXs5gzcz3rzkJsRJGadY6xtoN6oLHEbSiP4e6qD3sigesQT9aFlO4/wDyNDgKM4/7mPDuLWHJTD+E9IAn+rf9aoeyNvOtxiSEzMhtj2SebROhPlSbiHBLV613tkifdZRBB6MOVB8G4m+HQ3BdyFnC3FZZXNMFhqI0M1JdVlDt7/MNiWEa9ouBXb6tbUhu6AKakaHkRsxyggHzqDw3A8S1zuxbaQSNeUkAn6iv2NrSXQHV4YrGZToenkdaw/hblwKrA22UiXBBnT3Z3nzFL0+u8abSJM9QJzmB8C4YbdzK75jatKEGwCnedTrK9YoLtDbVboVhP8QrAFiSVaJ0nYGqC3gUUPqSxADuT4jA38vhpX51xTGC7dtu73oUlQ8ZtASCyAQCdtzS6FN1pbMZnbKTh+IzWx1HhYdCNDR7XM9k2CYOYlCdjmEFSeR6TUfLDvLtpr3hAJZwBKAhZZRIksdPTflVL2QvG68s+YOrInhC+KNzqdZBFVik1tn0ZS9wsTGORzFnALBt4fu8yFrd1gcrggZgCASNJ8Jp5geIOpjxg6GPF+mv6Ukt2ThcW+YRau+0T7KONs3RdY+NXXDsPYBAAdWj2FuRp6ZhI81JFPQZORM6w4GDOO0WPBe0NA6at1BMHLHXTalVu6pBS4JtsgRsupBUkqw65Tp8NKqcfg1e3lZRatgyWOUMQOm8eZOtLsJ2fW4xYEraHs/mYRvrsJpli2Z+PudqevGHn5r2h7Fs7fh3LZXrm1j+Xf56+lF8J7O28Na8QDtOYtz0/LsdKo7t1S7d2SUDEKddQDEg8xPOsMVcCoxOwE1E+oc/8ZmlTp0A39xfdxwdGW2FyEFZiZPl5DrUIvDO6cd4LysrSrW1BmNQdSIPnrVlh8E9pFXKWETIEkTqQR5HnTHh3Cb14uLat4ACdcpMzAGvlWvTXVswhmdfvLZeLezdnJbuOyNaD2xatI2r5C0vcb1POAOm1WPZlD/FXSNFtgWwPIaL9BPxpLg+CXbquVUsUMMJ8XyOp2qr4RwFrcXLNzMWUZ0cRty01UjzBpmAvGZOSMQDthZkqZMBdQAT1jUHSvzHtg84qwhmQiyBv4mJ+cEV+k9pGhme+VtqiyVDByQPIKCJ2kmK/NeF23x2Pa9A3zQTAEDRZ8h+lKAJf8Tg6xLTid85bagRbCkpzzTzJ015EcqXFZEHnRvE+J2ot2Qwm2CSToGLb5SYkCl9x5GS3DO3PcKD7x/brVZtVV5lFdbHqaf8PreZWMkd22WFMZgCSM3WJgeVUXaAN3d0IJd7ZykeQ19Ofzqb4Pw98I57l1K3CqlLk+0dAQRVjcwzEKc4DgQTHh89DykTvXymocC7fniUmsqNp7n4thiQyd2X73OdByOmXL5zIIr9ewZOcwniy+I+ypcRAy/PxR03rheF5ZY2w90ElboRRvtO0UXPdTceSTuQDoAOgk/Gj1WoFuAsUibRJu5aa5iHu3IS6igLb5BSfazR4p8tqCxWGsO8Xe7VxvqA3661xxXE3MRj17ubdsoVLlYOQeJ2AOu2g84oyxeuhP8A0toW7U/4jsqF+pzuJcnqNKpSlsBs4jlt2rtx/uCpw51YGxcs2VOgbKJ138TSJ+ta4S33GLIvF7ztaJDsAykZlnL49OXKjcTcDWiMTakETmBU5gNSJTRiBqNjWeB4Nbt3UyF7yd0xSHHhVmU7b6nntpTa8hsNE2sDyOIbbtqVIP8AmG24J1B9RSy52Qw7ODlMSdJgfePjTOyfD8T+tfG/Gp5VB5XXgGappVuSIpx1hYBtn8PkRGkCCdNBtHxNKeD4uzevC2q3LbtIS4HOpHWdx1FUeJRx4kQPbI8Sc1POZMKoGugpPhLGGRhdtEoXcoDlzGdiVkiPWrabRjmZ9leeodw0wz7AG0XYDRQ4Yrp0lhMeZpbgLa3S4ZZt3STP5ZMKTHIlN/Oj+L8Ha5aKW7gVTqerxI8RGwGsKNBvqdaE7NWUsKyZi7NuR7IGwAnWJMfEUZdcbk5P1BCEfF+BA+DcNxeGdwEuBVMpmJ7uQeesSw00qjtdor5Uu9lUyb5n9r000+NevdzKGtnYTljU6jTXWcsmOcULxoFkVB7+p0k5QJ+GsD41O4FrjK9xoVVU85xEuNxl3F3SWbu1ZRKrmGgJgExrvO3OtLeDeINwoEAyBYHzAEE+tPbPBrhWfDMAwxg7bbaa6Vxf4eyrLAgciNZ+mhYzqdFAmtuqrThQoxM02PmTXEe8ZQcpOUFWgwHE6GPXWj+ymPU2za95SdDIOuvzBom8DEjURqR7McvUTzO5oC0UUs1wQHI8Q3WNJ6jfcUnV6UeL4+pVpryLMt7lW1wXFKX2d7bCDJLRqCDE6xHrQAwl21FuzfS6nu27iFwDyGYgMvSAZrEOEgG6desE/OK1tvDkE+1GXXSI1HrNY63uo55mjZpkc5HE3scRxKkZsPhSQdGPe6HloxMH40zu8SxFxT/ENCbZLYNvPrsWaWIiSYill/EaeIkgbSSfgKzVso29Y360Y1TEcRX6NfcLxVwnUAIFAChdlA2A686msbxdoLsRkR4yDmYkEyZ0MHpvXfEcccSuSyXVSwV7kGAJ1ggbddRRlnsIJXM+ZQQWDE+LzzHb0FHUn91s9a/G2r1FydoCVmWKlVzTuNRmIgeyZ9aruDcaNmGQSSYK8nU7ajZgRA051hf4DbylFsqAdCVUaDmRU/jOC38KVa3cL2mYLleTlnQc5+VW6eyoAgSa2pyOTmXr9qcKWN3O9i5sfASD5MoBB+hoLG/8RLRGVYvtt4bFwz/UQPrSBcbdtEB37wEEFWEppyykz8ZnStrfF+fd2842YAiP+0GNORiqq08i7l6kdlRrODFnFLN/H3VtKnc2idUCqpYz7TKvT/MTFPOD4Sxgl/CPePBAOUhQToWJOpMctqEXj14lbfeEgzOwJUDmQJ3isLuMRdC0Ecufy3rp2o2wxiUlhugvGMoyM+XwuvtRGpg78oNEpxLDojG0yEKJIQifgBzoLF8OOJe0rnLbknKTDNA3jcDl86oB2as5AFREggggANIOnnrEa1max62YCXUlqgepO38fduAi5ZaypgpcJnKw1BbprzptwXtz3n4Vy2zXV3NvKVaOckiKa3cIHEZdDpEmN4jSOeh9aBxfDZZWtqoZZ3HIgiNPPrtFR4Vxhl/aedtxyTD/AP6rsqpF9+7YE+EzsNipA8UjpQJ7QXr1hms21IMgXGcCAZAlY9qOU0KUN/D6gKWHODB8pFZJw/u8ObdtcnOQc7M8aFjAAUdFA9a9XVX/AJnrKmHXIg+PgIpmZtm3mHqs/RWo3wXHJvOUtIORiFUDnyAkAAb1hhJvq73LYthiCFXkQILDpJoTiOBturWhd1ABInXcAfUjSqEcAbCep50YjePcJ4hw1GtEYa8blq9oCSTkddQeuwZaV9kMPesY11Ez3R8xGZNvKjOAC1bZ7C5i6ElpiJ57GBVFwnDg4gnMRFuIEj3huRqfT1py6ja+09RR0+6veDzMht5z+9fMJ30j9vSvY+MV9zn6VkdmbWCBPUeCDX1xLbEZrYlTKlQBBrF7IkMNxyk/+K67w5toWOe8/PaunriKKqTyIn4lxgpd7t4VD4rRIlR1DRqQTrO4OsESKW43iNwMCbaqIgEEZSOkiZEH9ttA/wCK8Lt4hMr6dGG4PlU0eEXrJhHR15q50Pqp/wB+damnuUpj3MjVach8+p8ePGRnUjrzBU/bcH7mnjYiTZI3AKiPMaH96WW8C7aG1YUf/kYj1Ckkj4GmT8MKYRkRszwYI0gnkPLeuvahYZnaan2EYjvB4vNPstl9ru7ua4g6lRoYPSjXv5CqE51YbxOaRtA3057bSev5H2c79MZa7tWFwPB+eoPll3mv0fifEVY27a6iT1jLm8Oyk7CduYptiYYbfckHOYFjiSSh0WMyiRlB5lm0zHbbb6Uh4hmykE+GPF6bmPOKe8YvA3NPcXLOVtyZMFo09BUzjnzwqOc5MNAnw8+pGnM1pI4NeTBxgxpisCDDI6lSARO4B8oM0ywmXJESOpjUkxtypNaKWkA/KBA5wPSt8TiSFUZvEGBb15L6ACPhWDYhYYmqlgU7ppjL5cfhyCpII56bxXNziDFO5MPcueBcpE67k9IFBLcYXbvk0/QGmKEu1nE6ZrbBSmxYNoCv+bU6eXlTFQAAY4gG3JPPMouDWmw+EAZIe2APIkn2gehJrziHEltx/EXlUcl1BmRJgEkgfvR+PxJ/CXxIrnxcjqDCnfc6V+Z9t1Ixr97myFfBlA2iV0J2zb0VS+RsmA9hRcgT9G4HiA6Fg4YEmDIiAYmeciK+xnDzcKtJFuZ0IBDAmDMa+XTzr87/AOH+Z75ty2QrLAHTw6j61+l4fEE2bmWAVbJO+3OKC5TWwwYaPvGZHX7r/wAY2GuMXWMyP7y6Tvt5V06PnyC4haOamfjBiY1r7FILWJZbzHvb6jJeECAPdiNNt6xwGEW09xgxchDBPrGnxG/lTPK9edhxxCADYDD3NWs9wpbPmZ/auRIUcvCJOX0nrrSXG4l82W1iGvORPgzZR5f66AU14vKGzGgINsnoToD/AFCg+G8bdGKuBvBkeKR6Cfo3oK4jM2XPJi7SobbnAjPscLb21Z2BvlyGJguDOg67fvVjZcEzBiIPPT/Xpz3GoiozgPHrP8RcDrluFxlIWSV00ECZ3NWXeRniAdSBI1noT1+IpO0+X5QbGGziBnFvddltRAOUuZMtGyqIzNESZAkAzRa8MuiIOZuYlOoJ8KmRt51jw1u5w0jRgi68wXkufWQRURhu1d576N4O7e4UVRGcRHi08Q3Gu29GFLZP1AHrmPMXiUw6HRtWbKp3B/L8IrLhvES1x0bUoqz6ncf76Gvu01wO4uFgpBHIGWgaiTA1EyaV4INZQyrjOZLRqZ55j4R0kZj0E60K1K6nHcpNzVMA3WJSs3zpTh+BIl7vIBaZBOpBPTWJ9QaFXGqCSS06CASAoHKWOk83fxdF2pzw3FzlLgEQSJBXP0yqdcg0GYxND4HrBKmMGoquwGWfYRhDQqzJGbLD6bCeYG2s0w4Mfxm/kH60GbsDXajOEKO+b+T96RWSWyZRYoVMCY/7iucteqZn1NaWYOkgMT4Z2PlO2bmOtTgEnAj2YKuTMwINYY7GpaEswE7SQJPqYFe47FCyD3nhjkd58hUtjMe7OXmNIGVzoPQQZ+dU00mw89STUakVL8TzDsXxgwfGrA+6II+a3daHwYQjvLqKtoHkPE5/KsnXzPKgbXFHtiXRWE/+8Gb5SQSPpWDYq7jLoU7jTQQqL5AaAeXM1o+PaPofcyMtYcnkw+9i++c5ESzbGpgA5R5sZYny/SiuGcUtj2EJTNBuMdT/ACj6/KkOPvHMbaT3dswerNznrW95yyWgkkKjGB+aTmP0ArjUhgB6jFsNZ4lTdxKszKDlJOUnQZtAYncaHbnQWLxSWGGZLrMdcxAIPlIlv0pfxfDvavQTCtBDcsy6HXcbctaf28ILtlRcWZHPf1BGnxFJL+FQTyJTsFzEYwZPY/HspzFCHYyAUImdZNBYe6bCs9xgWczAmPIfTpT+/wBnAx1usAPISPiRU1xBrYc27Mt+a42rHyB5etWJqFtG1ZPZQ1XLTCxiXuvPMtp+3x8uVOMQn4i2l1ykBj1aYY/qB5Cs+EWAr27jDwhtOhI1gddYk8qI4dhyVuXecNHkchg/Nz8hXGKg5PQi1DHgQTBXDdzmYzkkT/b9NKY3EdRaZEL90y3IG+X95+jB+tJ+FWZtAjlAI8jpPz0+Iq04UhVBrv02846a7jkZpd7+NcwqUNjgR1wvjFu/CL4tJysplTuJkdaExHBrV4Zbq5yp3JIYSZ36falb8VbD4k3HDG1cABKiSrLz9KoLPGLd85RlcMJ9mM0RpMbjSohuU7kHBlpA6IizD8MtW7YXD2yru4XQktuJk/lCmflTbHfh2yttV8ImJME7mT1866fiQV8mYIRyBjz3PlUV2g7QXX763YuWykhSzGCJmYaYI050xFaxhug5CDMRcd4i+Nvq8BFUAKoMnf03Joy5xAKzoNQqokjqslvmx3pZb/AQKs5p1YjYkfQ67cvU6d8LtFgx/Nz9SAPoDWi1YOB6Eh8hBz7lRxe0HZ7Lf+4BdtHkcwkj1maTDitu6mW+GW8nhLqAQ4H5xpr5iZojGX82Dsz4XtOVBG8FQw+VLMTYOIU3bf8AjJ7aR7Q6xzFTVIF7jHO8fmasZCkOQ6nwFnygHfTNKEeQK+lWWD4leVQT+JmEgoQijy5wPSZqH4bjFmM5tMd1Ksy/TxD+6q7hmKCL42GUbZVeZ6AFFH1rt6ngrO6bbyr9Rnh8XBbw3CrCCrEaHfQwI116Umt8Jw9i+GC/iGSBM6xJj4TTC/eISYKkmB4czCTp4RudtBzqc41mtXbbL7hkayZB5nmZBBI3IbkBSakZweZVaUqI2jmNsTigzZdGVwCoPM9AeR6Tz050sS5dtsVw11kMmbT6EH0Ohry6yvdu2xEKzx5azHwIri5iO+AtXwM40S7synkGPvLsOopgrKgSd7tzcwfFY7FsQGQZhqPCNPMCMs+cU54DhHXNcvEl25ky0Dr9qS2uKXsMwW6Cy9G9oeYI3HmKqcHiVuIHXUH6fDrStSzKuMDH4lOkStm3A8wy4gKjodDrr8v3ozhJAunT3P3FL8/nRvBm/FP8n7ioqeWAllq4QmD2o8X81cXrQYEMJB613ZtkF/5v2FdFdaUeDGKcrFF6xibcd1dDoNkuhXA8gWBpXi+KcRiAhUf/AGgi/UCfkarMorOB0qlday9gGSNoa2ORxIWzwLFXWlxkndmMt/rVTgeGJh7RVNyJJO7HqftTAuK5fUDnrQWap7OD1G16Vahx3IBcMWRY1JFy4epOfL/8RVdwjhAt2iH3Ob5d3ciP7THpQmD4SVuS21ssuvNHMrr5NI+VOz1Pl9BH6c607dUirxzM2vSO7HPUzx9hLkhlkMxifX6Gs8Bg0tCEEAnrP612cQGgIZ1kxyjz/au4rEZyeMzaRF+oh7XcSa2gVfe3/YUk4Rw9VttduSVTcDQux5A8up8qa9sLX+C3+Y/QTT+7wQLZw6t+TvCP8zEGfTQitjTutdO4zI1CNZftES2uGNcU5h4m002UQRAHIQB86c2sOqrlA0+9EKuvr0rw71n6jUm08dCaen0wrXnsyJW0cJfIuAm00iR+VtxPIzBHmBRnaDtMbdpFtOGZhBddyAND6+uunxqnu2QwIYAjoRIoJeCWdfwUjoR/rI+dULqkbHkHUkfRuuTWYl7HYZrs3bmIKqkk288s2XUlh7q+ZrbH4tsSyLbJVQxAuAnNouZsscorDtfi+5tCzby21fVlRcoIH5jJLa9THlQVrtGh/grdtCotMC5MeJmMNtyiRr1qsV7yLFkW968o00biXcWxbu2u87zxlmaS3KduURRv8ZYGHDWMqePUaZgQPOSd9I+m9Hcd7PvcU2AygW2OQkA6a6ExmA9JG07TQXZ/sZlDG+qtroRcUgj0Bk1wlAN2eR6ENTYx2EdxXh8E+LeEEKNCx2A5+rH7771T4rh/doioDHs+eYqUUk9Jcn4CmKWMoy21CgfAR+9aXLIIIOoqU60lwfQlg0ShCPck+LWCQSplQ7MOhEuJ/otiPWl+CvtbvJcAPtBX9CY/WqXGYTLlDf4QgSvuiUGo6BA3qWNK8Rw/KLpG2QN11zWiT/U5FaIZXXiZZVqnAMpcTgrbatbB841n4a1pZwyiGVdep3+uorW3trXvwrDLnrM+iVB2BM8QJQxvHIkH5jUdPjUtxnGqyAj3NTAyjNsqKOW0AawqknVjVcQCOY8xH7g/pQ1rhltSCACRt5TvHmeu9V6e8Vg55keo05tYEcSV7NYJ2W6TOYqRJ6vM/HWmF6yLjxopJ2O8k3Y//VDVCg18ulYYrAK+pXUcxofmKaur+R3DiLfQgqAp5iRrZRSHHeWM0lea5ipBQ7q2W4p89a04fbOGvdxOZbgz225MD9xR6cGgEK7QeR8Q2A9dlUD0FZ4/CFWwamCwN0iOSZiQNeQkj4U1rK7UIBktdVlFgJ/aHqNKP4OPxD/J+4oNVo/hI/E5eyf1FZlRwwmtdyhgeGbV9fe/QCthvTBuztjVgkGZkMw1+DVynCrfRv63/wD6o205POZEmpA4xAXiZjesWPKKbHhluNj/AFN96+HCrc7H+pvvSvAfuO/UqPuJg3lXwM05PCbYOgP9bfeuLvDbfQ/1N967+nP3CGqU+ojshlPNhqRtpPLXQivvHrMD0n9CN/jT0cItQfCd/wAzfeuX4Pa2ycup+9NWliMcRfmTOcGKgIA00HyrjNpTdOEWo9gfX719/wAptfkH1+9JNJzGDUr9SV45hQ6ISNEcFv5ToT8qeYvGrd7tlMxbVT5EffemA4Va/IN/P714nB7M+wPr96dg+PZE+VBZvxEwr2acNwWzr4OXU/euW4Pak+D6n70gU5lA1in1FMV9HrTYcEs/k+p+9eXOBWZ9j+5vvTBpifcE61fqSHafs/36Ar7S7eflUr2X4M7421bKkRcBYbQFMmemgr9YPALBB8H9zfescJwu0rMFQLmGsSCfUzJHlWnpyyJgzO1JWxgwGMzLHBXuMdYJMETqP9ih1XKIB0+dNxw63A8P1P3rwcOt9PqfvWWyMxJmilyqMRWgA35866ZqZHhdv8v9zfevDwu3Hs/3N9654T9w/wBSv1F6iR/pS27wdVbIuzkM/MKqmQg6kvqfQCqUcItEar9W+9enhFr8v9zfeqKkasHBk9lqWMMjqJ3uGQoyyxUeJsolrlu0o0VvfvLy0EnlBDtcVzhYC+N7Sr4zqby2WQ6WzAy4hCSY2uASVGahvcEskQbYIG0yY+ZrL/kNj/pJ8qaldYX5Lk/vFvdYWyjYH1gGI7XEy2UqLfjewqyxAIxAJVyxAyKPCCCsyTE6BvbOP71hC25zi37bCWLYdZ1tSPFi7QM/5+SyXn/IrAH+EnPl1Gvzr1uA2P8Aop8qYFqx/R/MVvuz/X/Ak7guJOyoStv8Q2wsMwMXLdi4CfAQABiUBObcGAdJ6XiTRORT41QDvIbPcFsosFBBIuMdYy91eBgrBoBwOx/0kE76b+vWu14LZj/DXmNuR3Hp5V7ZUcnb/JnfLcB/X/AiO3iZfIAM5KaFmC/iNYVIbu9z/FWiRAyyZ5SHf4pnHehV8KWgv4hMLfVbluEygsWRnJEjW1cBI8JamPA7H/ST+kV2OA2Ms92OkAnLsfdmJ1ImJ1NcUVAHC/zONZaSCW/gSbxXEMgunRjZzBh4lLFTcXwjIwMmy8yYUgydDTngzt3zBxBAaIbMCFuvbnVV0JtFh1VlPOARa4LZBkW1B6gQfpRvCOGW1c5UC6HbTmOlAFT+1ef3hta/9zZH1i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://img1.liveinternet.ru/images/attach/c/0/36/476/36476543_Svenskaya_yarmar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2" y="692696"/>
            <a:ext cx="66579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4293096"/>
            <a:ext cx="228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Ярмарка! Ярмарка!</a:t>
            </a:r>
          </a:p>
          <a:p>
            <a:pPr lvl="0"/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Русская ярмарка!</a:t>
            </a:r>
          </a:p>
          <a:p>
            <a:pPr lvl="0"/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Кто на ярмарку придёт.</a:t>
            </a:r>
          </a:p>
          <a:p>
            <a:pPr lvl="0"/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Что захочет – всё найдёт!</a:t>
            </a:r>
          </a:p>
        </p:txBody>
      </p:sp>
    </p:spTree>
    <p:extLst>
      <p:ext uri="{BB962C8B-B14F-4D97-AF65-F5344CB8AC3E}">
        <p14:creationId xmlns:p14="http://schemas.microsoft.com/office/powerpoint/2010/main" val="349107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hQSEBUUExQWFRUVFxwaGRgYGBsaGBoaGxweHRwcHR0cGyYfGxwjGhocHy8gJCcqLCwsHR4xNTAqNSYrLCkBCQoKDgwOGg8PGiwlHyQvLCwvLC0pKiwsLDAsLywsLCwsLCwsLCw0LCwsLCwsLCwpLCwsLCwsLCwsLCwsLCwsLP/AABEIALsBDgMBIgACEQEDEQH/xAAbAAADAQEBAQEAAAAAAAAAAAAEBQYDAgEAB//EAEMQAAIBAgQDBQYEBAQFAwUAAAECEQADBBIhMQVBUQYTImFxMkKBkaHRI1KxwRRykqIzYuHwBxVTgvEkQ8IWY3Oy0v/EABoBAAMBAQEBAAAAAAAAAAAAAAIDBAUBAAb/xAAtEQACAgEEAgIBAwQCAwAAAAABAgADEQQSITETQSJRYRRxoTJCgZEjsVLR8f/aAAwDAQACEQMRAD8AYgNHtL/T/rXEPOpU/Aj96KUCBXzgV8aQZ9sMQVpjlXK59/D9fvReVa8JWYoQCIXEwGY9B8D965bOenyP3oggRXwI50eTPYEGCPO6/I/etsrx7v1rUkDevAwO1CT7g4g5Vz+WuQrj8v1ozzk/D96xsudQ0Eg9I0O1dOcZnhjOIOVf/L9a5v3ColmVR5z99T5UXdcKpY7ATSFcWwu3L7qD3STbBPhVmML5SJk07T0G04iNRd4hx3GJa7oAmu4BhSR6M4MfCu+6uDQgA8wQfvQvZwhkZ2Oa4zS5Op11E/A01K61y9QjbVHULTs7LuY9wSG6j5H710Aeo+v3okQWy9BJ00+NeXmW2jOVJAGuXLsOskCgVWPEa7gDMwcMNsvyP3rE4nKDmuW1yqWMjYDcxO1YYDjC3j+EwaNTbZclyOqjMQ8DcCD5Uj7SW4t4q4hnOLP9GYz/AHqoq6rSsXw/Ez7dYoTckM4Bxo4i85Fw6eypECOZgH9Saohbb8w+X+tfmPBTcs3bd0qwDnRjsw2aNNa/ULPjBYkJbGmd2CKfQk6/Cjvp2t8BxPabUKU+Z5nhDfmHyr7K35vpWndEwyOrJ1QhwT5EHSK8a5EypIHMc/hUTq0vVlIyJwEP5vpXUN+Yf0n71qNpiPhBrpBFKBOYzAg7tcAmQegCEn5A61ml5ycpOV/ysjKY6wT+lHV5iIur3De2VZ7Lc1ZddOcHXTyNU1IHO3HMjvY1fP1BQLnNh/T/AK1zctN+b+3/AFrrg+N76yrxqRBHmN63uKAJJA9dKS2VOCJQm0jOeIIEb830FZm235j8hRwXpXvc6bUOTC4gWRvzHTyr7uz+Y/KjCvlXMeVDuMLEFayxHtEfAUT2fkXnVmzELI0AgGOlboK+4Gf/AFN3+UftVFJJMl1Bws6tiVH6161nzrizc8Ir1bv2pXOYYHGZybHnXPdGvWu+VCYvGvBWyuZ4kzqF9f8AyPOuqjMcCdZwgyZt3Jr5rBqU4ljcda3uiegQFfmqkfWvMJ22uhfxbSuBuyGD8qqOisxkcyUa+vODxKi+hIWNCSN9RpqaUcR4xNzubZgbvcG6iYhf8xJgT1rfAdoLd8ApoRuNJ1H3qNxBZr1weQPyn/WmaXT5P/IOoGp1B2/E9y44bdGSAYUnwjlEbydWLatJ1I1gAijY1qb4VjvCBpoNZ5TvtrGzNGrHIg0qlNzY0rW07WyD3GaK4su0jqAcZB7sL+Z1B9Jn9qQXsSSbto7ukjzKsDHymqfG+JdBqCGA6wdvlNTPHMMTDpuuoPWnaJgOIrWqTzOODXmtOOupI2BGwHzI16Cq7C4gOoZTII0/3ypD2bCXQWZZyW2OXzGwPlRXD8aQ+/gadOh8bE9NFCr8qPU1izJA5HcTprzWdp6MYWLwFx1ggjWY0IMc/KvuJ4U3LLoN2X61ribqgZmgACZOwpRh+N3L7AWlS2h955zMOqoNY8zUSIzHco6mhZYijax7iXs/gbFrFAYkuhEZWUxledCTy/3NNu1thLN10kZbytA5eIZxHl3if3ULxPGYd7ndXDmYaZz4SPQR+tc4rstcvQls94bYEXHaFVdwoiZ01kbSK0g5LZbP7f8AqY7U/wDjyIbxa2MRjLVlYWzhwqM3KTEj12HwNKO3a3XK3mIWyxyWLexFse9EQJifjTXiXD7ls20CkMnjKWlzhvMkx576mglwlq/cFy9euOSYyuuWCPd6AeQryP4wDOtTuOBD+xhZMPBnKTz2qhZ5oZcLaZO7uWlKxAIhWT0Ox9D86mv+ZnB3YJz2W1BHLzjkRzWp2qN2XX/UvW8UEVOP8ysS3ANaKtLWxxe2HtGQCD1kcx8q1xPExbAnWevSRP61IKixwJY1oVSfULfFKpGbmduZ1jT51PYDjHeYqxeYxCuY5BcpEfSfnU5iuNuz5yfd/UACgLGOK5n2ypkUb6nT7mtujTCpc+5hX6g3Nj1LjsTe/BYnbvGj6U6u2Q8yJHTzoDszhO6wttSNYLH1Ouv0pkax7zmwkTZpACAH6nl2wGgnQjmOnTTlWN61kEqDM7A6Efp8eVaudPKprG8a7u4TbMouViBswaQ3xkDXrXqq2s4EG2xK8ZlJn1iPnXU9KGtXSxDAgoVGXqZ1n0rcyKSRiUgidtNc8DX/ANRd9B+grpVNacFEX7n8o/amUdye8/GZ2/ZFeZIM6etZWycgHlXsmlkcxgIxNGSs+6id9TJ9dh8q+FyBHWsbvFACFkSTA0MT0n9q6ob1OMV9z7GCLbDrtKqdPVrix8KisUi5yST8Bm/+baf91W74ggSWAgb7fWaVYzG2HbW5ZzdLj3Cp+jCtPTWMV2zH1lIDb1kve4Y1o99bMgHUqdPQ8wekxNE3cMGu27o9m8rIegLKQP7v1pjaxSq/+GgU6E2mzKw6MJhv7aIwptW7d1SfwVOZS3uzrHWQaKyxl5IgUrvGDJzAORcQKpbMw02GnX03q6Nlysd4qt1IJA9AJJpFwzj1lpFlQ5U+9Kkkn0mD9qOt427cBCm3bb138gGJMzG+lBallrAlcD8ymu2ukFc/6mPEsDibYzpi0eN1a0VHzjb1NLF40Jy3x3LGYYeKy3xG36VueM3bV1QxzI7ZGB0ZSeYIAMdZoHG4H2gAIJMifD6kNBB89fWnCjHDgA/iTveQcocj8wjB4gYfEC5vbbRwuoKnSR160ZhyLWJK6FYLDoREg/ECpvBWGsuLZE27mincA9JE02sXmEqw8Vvwjn4WkfT96LbtbOYsfLqD9o+Nd5eW0CMiQX6Fj18hRw4xas3LQ2lTmMAsemg8YHQHL/KKQcFwLXDcfkG1J3kmABzJ8v1p52aQf8zGYaqIUNr6xyB12AEdBXSiqu0T3kYuGMrOyPC7QwyvlBuXCWYxLTJ0M7RTOwMOhKL1O2izzAJ0MdJrXE3GDMtvKpI1YjNqemo/WoXj3bZLEYe3bF3IArsSQuYfl667z5+tTeNrTxKd4TuXeF7tiTbcMTHL5CaQcc4JiCt25bZQSZ7sqCGgRM9TXnAO0wxcOoCPbnMrSwg7QdJX11BFUdzEm5blIVyYM6hTzPn6UIBRtrTu7PIMlbGOzYcXSIJXUExB2OvLXr8ajOIYolijDSeka7CfX2SPsKouMXbuHv8A8PmLI6FlYBQ+mraCA3Pw86nLd1WeHUZCdSN181PlvB5aVXp0NamTapxY4jPsPiWzPbkkdPj9jRPaTGh7zqvuAJPIwIPxzzQvZu0cPjLub3N+h9mD8d6Wm4GljuxJA1Msdh5xM/8AdXVUCwuJ5nLVqv7xTin1MaBdPSKb9muF94wuPPdIdBGrN6c68wvAxnHfGWJ0soJc+vJfU7VS4PDszBFu27QGhS0c7gdCwUgHyBGtHa5K4WcqUBgW/wBRsvElRM10d0CYAYjMR6D9KIwnErV3/DcNG4G/yNCf8utgEgFmjQuSxkevnU6LGa9CkpdHiQgEKTEwQdYaI5/Gs1KVcHBmhZqGrIyOJR8RxYBIPusm3PNkb6A1D47iQKOYjSPmxY/rWj4+9fuAAHM7LpzkKFA9NKC7QqGxF0KfArmSNtN48pmtStVQBRMyxy7FjK/hHE7drDWhccAhBPM+W3lFb3e1OHGzm4fy21LH6Cvz6xhzcgwcg5dfWOVOMKdImB0GUD5ZoPxBqRtImSSZWNY+MASww/aW0zAeK2TsLiMs/EiPrTrhH+M86eEftSbhViLID+PNqQ0EDp4YyjTpTPgagXGUaAKI+lRqqB/jLCzmv54g6HQV8zVzbfSfX9a8bn51NjmUjqY/xAcShBHJtYrLEYhbVvM8QgB2nXy862w4hAOQEVxftBis7yY8jHteonTz15U1MFseot9wXI7knxdr19hnzIoiLQ3E7ZujN+XeiBwCwkhzLgeIKVVLf8zkHXyAqmt4ZQVIUwkZQurljsiBp8R3e62p5RWOJsgAkhTlaISAguH/ANu3pqRu94zA2gxWpgkDYcD8TEsLbjuHMlUwoS4BYuMDO2pB+aiflTzj3DXv4ZlBOZCpaNBsdfSYn1oDAKTiJgTJCxEAczGsD6nmae2hcuZWtXMrIzgdCZMzGokAQaAnFgzzG8rUfzJvsj2ZvXMQXf2febkBzJO2w0FVdjBpeukhsoZiQvVSxg9NvI1q+PuN4bve5A0EBraqRLS3hALDwHSKMtYHKzZ2XUyjCPZ0jKOaxAI6+sh1j7uOpJ1JXiuH8TO6KVzGSNVB89dD6gUrwloNedVzNagEZfFlcnWIOYf9s+YNUnHbg1J3PPYxPpqBzB1HpU3iccLbWzaIZ2bLlB3B3BjcfpVBB8YJ+p1F3HBm38KFfu2Mo/wg8jHIgx9aOt2x3lpjuVYN6r/4rLE2r7PmdVKjmpMgdfEdQBy0oy5bNxfChYQdQQurbxP6+dZlrgkEGaFNTKOZPYe9ktsq7Fyx8+QHnzql7C8NDh7zRo5AWBoRGsRoaDweC7s5iLaAGCGOo8pPOjMLjhZd7lm6kNq6EyC2wIggg0zyK3xE4KSPkZWXh+NvBKBiOusCOnn6ivxzjPDLtm86FT4j+WZEyCDHlyr9nfAq6L3gzFRoQYPnBHLyoG7w1yxNq4qqdTmXMy+hn9ZrtbmvgiLevfI/slwxrNlnDMty44C2wQc0aQw66kzyFfoGR1VRbC6AkhiRPxg1jgOFW7cd2iyBGcjxHqT1k0FxHiV6yzots3jAZSGAiZHjnzHLlQnNjZPUIDaABFGNuLdud8wBOUplJ9mDDDbUkjepC6Ql6GUqjGAdxr5jn+tUWHH8PbCMA91pZhyljMk8h+tCYyw13QlRPRPuafRW7ksBxBv2gAe501oBbjnc2EBjqCV3/wC0UHheHQqkEBmUwSYyKNWfy5n4UbZtN3T221ZV0PVZnn0M6edD8buFZtqJnKg/lGp+Zj5GlLuUlTPEfDIi+1fA8KQEO7MAWfzaeU7Ly6E6034Ebj3XysigAbid50AAUBfhS/AcGdtcp9do+PL6+lUPZDAILJYoc8mW/MSTqG5rFdvYBcCDUCDuMOHDrdvxuXd9PGGaJ6RIBnoBXuK4UPb0R11nVgDyzGF9Y+da4rKLtpWAgk8xOn9R2nmKRf8AEuxcU2Hy57SkyhnKXmTMHmOdJVeRg9zjWMO5mcCok2rqW7Z0Lrq55EAySJ6CDS88NR2BYG1hk5kQ9yOSg6sSfkKz7GcPci6SoW2/sKwJBaZ06gDSaKuDxFMwsv5rCMemYHQ+o+NMyVYrn/MJtpUHrMMHHrrQtkLYtLsoCHT/ADFmHxr7CcP727ngqkzEnKT/AJYuMpE0FhuM3cO5S6CVmGKs4I9RmIP0qpSDFJtJrHxHcdpqg/yJ6nWWjOCJ+K/8v2oVm1ojg5i638v2qSvO6X28oYDZHh+f611Ir222h9TXSEAgkaUHuM6E+S1pPKN/T9awS4hMK6sYnQ8uooDF2CTnxFwZUJgLoImRPU1lgeKWCQLImBrAiAT0JmJpniyMjmJ8h98QheOWxf7llKXPdOaQx6aAZSeW9FpcVlldQZj9/TWkWL4ahxQuupe26xmUkFG91/QEU1scQtWbIYsge4GuDPJVAT7RA1YlpAUb1SatwGzj7+pJ+oKsdwyPU4wXDwnIZgIBncelAY4tYul1UqjkAspg67gxrJNCcC7T3bt1+8z3F5MtsZVAnUgCQIo/G8StXAbZV2Q6F1U5Qf5h06ivLuqt+XP3CJS6rHUKs8SJA1QsukuDpoCJykA+OTryaj8Niw3hcy0lrLmIWdDbIjbdYqTxwGFbKQ7rcEoZkk8wZOs1k3EYtLqC4YDJIzZtiI32rYQVkbl6mWyEHBjniGMUvkJ16E8vP069N6X8I7pcSwIUEKGBjUE6QI186S4ziyXLqKVuaTmOzARy1n4+VVPZjg1tFF5SxN0bsZIHKp9Zaq1lfuUaSslwfqMGvIxUToTqNthOoOtGJaYiQNOuwn1Ma1jxjE2bdq2Sue40Fdycx9lUAI16k16OGNcCd+4tsFH4KFiBJJk5Q1yddRoPOswacHuWvqyvU+HDWN4MwUeDQMVViZ3AYj0muOJ8EF5GRkI5Zsuqn5U+wfBEMeNDoFAuWrg0Gwl3k79aYX+HIWVbko+yOrGNBsJ2McvrVQ0xGCpkn6wnhhIfhd3Ei09q5fGVZRTlGbbSWPLX1phwrtoXUqMO2ZMqmGULO251ifI6Vrxfs+Ld5y6h+8YtJ2M9AdBU5ieCpauB0kKzCQCfCZBBHlMSK8LfkVbv9o/YWQMv/cdYjjt61aJsmzdDElTLSGYk5R+cA7bUFw3iF1QTcXMzmXbP4iekZYgDQCaFHDhauAL7JzEA7Ak6x8IpvwvhZutEwNOUkk7ADrpPlV1NCWU7mPBkru1b4gOQvduEAksQdAScsCNuW/1ri5hSDBBHkRB+tVuK7Jt3cLfW0BuSJ8U6ycyr5bUkxXCsZbt/gvYxRUkgmGcDoqH/AF8op9d2xdn1xEOwLZiwsEdCdZJA85B0rzELmMyyk75TH7bUx7O9sGv3VwuLtGWJAldj1BgZfjQ160AxggiTB6+deWuuxizdwhc+No6iLiV+6ltkLk238OcjxJP5uRXlO4qp7K3m7jKyaomWVYFHgxIOp0pNj7QdGXTUEa+ld9muL3UsAPZf8NTldSoBCzvJ0+tQa6gKuVEfUxYkEymxmFFxcsldQRl3nlA5k+fnoBrWl/iDJbCsgcDSYLegke1ABkxGjRoJOeHuh7SuGTUSSIAg679I0Ma6V7aIKi5IZIkawDpt5bARyGm1ReVNuCIRrJMyxLGFYqVkGBEZSZ3E9BU1i7y3VZMsn2tJnbQgdM2hHKTTS5i7964CwW3aGoAYsz8xJgQPh5UtscKZcVmU+GD668q7XYoJPuO8LMoBHEyxNhHQMpzMEylYOYgRAI3O8TymR7Nani5w9m2Gt51DZJzENHI8xMH6fGnOQCSSAAJJPIDcml+Jg22zoCgBYht45GORPIUXk8g/p4nfCtBPyhV7EojEuVGUasSNAYMyJmZG0zRPZniVu/cdrbSAI2g7jWJmo3BcYbFI1m0ltZEEv4iVAAAWfZjTWqrshwsWWgxmCQSOeoPxoPGqd9wvI7j8T7B4oNmAkFXIPzpP2j43ft92bYBQ5wdJ1Vjm8xp+1L8Z2sRGJS2wadZYAT5iDWWC7Z2ySty34Xk7yFYiCw57bjnTqdPgkssC/UcAI3IjqExSItxu7VwRvAzjIwBJ2lSSJ3r6z2aTChyX7y7chVWVJ1/lJ6Af+K04Dh/wgq5GJ8JRz4LyD2GQ/nUGOvzplb4TdE5MOmHHO4dwOcE6CjYKo2r1EKzM25u5gAFUnkjhfXOIYfMA0Fe4OL2JtoAF8EliA0KugCg6Tr9aJx11PBYsnOLZ7y428sNfqf3NHdnsKjYVcRcBZwGctJnQnQdBpEVJc/j5B/EeSNmMQvhWBXCg2yZLsWXKmuWB7QXQQdPlROExFkocgcBTqMp0J1IiNI6edJu0XGXwyG9ozuoUeDwgzO8zETpzNRXC+2+Jt3CxfOGaWVgNfSNVqdNK9ylwYkuFOJ+h4js1YuWmzqrK2ufSQCdIPID5V+f3+zroq3gxlXKhk1bKDAJ11MV+icBvSO7ePGC681KsZj/tmPjSvtfcXD93eAg5srAe8v3Eb17T3WVv4+4e1W7ku9tic9u8XBJAZ7eS4CVKkECcylSRIJiasuCWEt4WWWWU93bDbaCcxHPQ7HnQeCTwhiPE2p+3oKPa2Vsu7f4c7e8WA93kIG5OlVC4Wttx1HNR4l3Eye4LjjexNy8wBTD+G3CgEMZGhEae02/SqDh2OuTCG4gJ9zLqT1AXU+pJpH2eVDhSbYYK91j4iC2gA1IEHeqTsuU/iLYMSSfy7xpsoqhGy5EidcJujXiXEb1gZLmS8rLozCD5yBoYqeZ7pyoWuEiCqliYPIr9xVB2pSb9sE+GBEfza/HakWIYph3dTDC3bQEe6LzFjHopC/OjfcxIB6namCKDgHMy4nxrYX8Qnh5Gdzp7SplJ+JofGQ1p9iCunx2j4xUR2yxwZsoMBdhB1AOURAgQBOvWvezfG7xAsqATMqWBMeQilNpy4D+4+rUhcq3UqWu98II8IMCPaJGhaeWs7VqmLy28gLArcDq0xsCu49ZoRFayhVwTkBJIGn5iNNmEwQeYNSl7tKS85nk7ImUKvTVlOY9dK0agla/GTWuW5afoOD4663Bcf8aOVwkx5joaseHcXW/bzu1lAD7J1YRsSSRHwFfn/BcSL1qTlLW1W5IAXPbJg5lGgdWEEjQ1U9m+FL/EXC8MUAKncHMZDfL6mmEqwyJOcGD9pLlq4pKsudfetsTI9faVxuDsdppX2L4u1x7mDxJN0LOVjqw6EE6x9xTHtVmF1gxO/hBMiPIRI+YqL4ljWw2PsXUMFkWdAeZQ7+VJU4OR7nhgiH4+5lutbHusVLGABB3iZPpFOMEiG1lXxKBl6g9ZojF2BkS6umckMJ94HUj16UjxbG3+KntL7Q5Mo3B842Ne1dT3qCD16lelsFfYheC7PWbRJEwfdLHLPpsfjNL+G9mL+JVrnfd2rsStsSRvzE7eVMuydhMW9y+/jAOVFaCFETMbSap7VpcOMqQM7aJMAE7xzA5xWHZa1ZK9mPdlblRgSaxPB8VeByuMOU0jLMkDUzyXpWPAbV/vHsX4zqMysNmG3x9aentH42VHtMU3UPLsANcvp012oh8At5+9DsJUKMpy6bnUc5pLWsBhx/E6tjA5Bk9xe5lUqdyC0fyMrH6SfhXl26quM2qXlEEnQlRlZZ66THMNS3i129axQVibht+JTHiZCPEDpqY/Q0Tg7kqe4uWWtn2rN4aCOh8uUwRtNadQHjAi7HLHdiB4DhNnD3JtyGbQZjJgankIAAknX1FUnC8Ui3CSR4lka8vDU5jMQRNtRYUtA7qyJa4TsGc7JOpA328694P2dvpjW711Yi1q0wskqcsnmANhRCoMw3HmB5yiFQJzxfhGa4XNokgyHthTP86NofUEUk4tg7LPBy235wuT5jOYqqwZuOjZj4ndgk7IBufQAE/Kpp+O2bZuC3mgezA8Vxubu+4HRRFFUztyfX1OXIin4+4fwTh+RGUXLd1YzC3MwRznl8qwtcRw2Ud4bgb3kVnKjX1oXs5gzcz3rzkJsRJGadY6xtoN6oLHEbSiP4e6qD3sigesQT9aFlO4/wDyNDgKM4/7mPDuLWHJTD+E9IAn+rf9aoeyNvOtxiSEzMhtj2SebROhPlSbiHBLV613tkifdZRBB6MOVB8G4m+HQ3BdyFnC3FZZXNMFhqI0M1JdVlDt7/MNiWEa9ouBXb6tbUhu6AKakaHkRsxyggHzqDw3A8S1zuxbaQSNeUkAn6iv2NrSXQHV4YrGZToenkdaw/hblwKrA22UiXBBnT3Z3nzFL0+u8abSJM9QJzmB8C4YbdzK75jatKEGwCnedTrK9YoLtDbVboVhP8QrAFiSVaJ0nYGqC3gUUPqSxADuT4jA38vhpX51xTGC7dtu73oUlQ8ZtASCyAQCdtzS6FN1pbMZnbKTh+IzWx1HhYdCNDR7XM9k2CYOYlCdjmEFSeR6TUfLDvLtpr3hAJZwBKAhZZRIksdPTflVL2QvG68s+YOrInhC+KNzqdZBFVik1tn0ZS9wsTGORzFnALBt4fu8yFrd1gcrggZgCASNJ8Jp5geIOpjxg6GPF+mv6Ukt2ThcW+YRau+0T7KONs3RdY+NXXDsPYBAAdWj2FuRp6ZhI81JFPQZORM6w4GDOO0WPBe0NA6at1BMHLHXTalVu6pBS4JtsgRsupBUkqw65Tp8NKqcfg1e3lZRatgyWOUMQOm8eZOtLsJ2fW4xYEraHs/mYRvrsJpli2Z+PudqevGHn5r2h7Fs7fh3LZXrm1j+Xf56+lF8J7O28Na8QDtOYtz0/LsdKo7t1S7d2SUDEKddQDEg8xPOsMVcCoxOwE1E+oc/8ZmlTp0A39xfdxwdGW2FyEFZiZPl5DrUIvDO6cd4LysrSrW1BmNQdSIPnrVlh8E9pFXKWETIEkTqQR5HnTHh3Cb14uLat4ACdcpMzAGvlWvTXVswhmdfvLZeLezdnJbuOyNaD2xatI2r5C0vcb1POAOm1WPZlD/FXSNFtgWwPIaL9BPxpLg+CXbquVUsUMMJ8XyOp2qr4RwFrcXLNzMWUZ0cRty01UjzBpmAvGZOSMQDthZkqZMBdQAT1jUHSvzHtg84qwhmQiyBv4mJ+cEV+k9pGhme+VtqiyVDByQPIKCJ2kmK/NeF23x2Pa9A3zQTAEDRZ8h+lKAJf8Tg6xLTid85bagRbCkpzzTzJ015EcqXFZEHnRvE+J2ot2Qwm2CSToGLb5SYkCl9x5GS3DO3PcKD7x/brVZtVV5lFdbHqaf8PreZWMkd22WFMZgCSM3WJgeVUXaAN3d0IJd7ZykeQ19Ofzqb4Pw98I57l1K3CqlLk+0dAQRVjcwzEKc4DgQTHh89DykTvXymocC7fniUmsqNp7n4thiQyd2X73OdByOmXL5zIIr9ewZOcwniy+I+ypcRAy/PxR03rheF5ZY2w90ElboRRvtO0UXPdTceSTuQDoAOgk/Gj1WoFuAsUibRJu5aa5iHu3IS6igLb5BSfazR4p8tqCxWGsO8Xe7VxvqA3661xxXE3MRj17ubdsoVLlYOQeJ2AOu2g84oyxeuhP8A0toW7U/4jsqF+pzuJcnqNKpSlsBs4jlt2rtx/uCpw51YGxcs2VOgbKJ138TSJ+ta4S33GLIvF7ztaJDsAykZlnL49OXKjcTcDWiMTakETmBU5gNSJTRiBqNjWeB4Nbt3UyF7yd0xSHHhVmU7b6nntpTa8hsNE2sDyOIbbtqVIP8AmG24J1B9RSy52Qw7ODlMSdJgfePjTOyfD8T+tfG/Gp5VB5XXgGappVuSIpx1hYBtn8PkRGkCCdNBtHxNKeD4uzevC2q3LbtIS4HOpHWdx1FUeJRx4kQPbI8Sc1POZMKoGugpPhLGGRhdtEoXcoDlzGdiVkiPWrabRjmZ9leeodw0wz7AG0XYDRQ4Yrp0lhMeZpbgLa3S4ZZt3STP5ZMKTHIlN/Oj+L8Ha5aKW7gVTqerxI8RGwGsKNBvqdaE7NWUsKyZi7NuR7IGwAnWJMfEUZdcbk5P1BCEfF+BA+DcNxeGdwEuBVMpmJ7uQeesSw00qjtdor5Uu9lUyb5n9r000+NevdzKGtnYTljU6jTXWcsmOcULxoFkVB7+p0k5QJ+GsD41O4FrjK9xoVVU85xEuNxl3F3SWbu1ZRKrmGgJgExrvO3OtLeDeINwoEAyBYHzAEE+tPbPBrhWfDMAwxg7bbaa6Vxf4eyrLAgciNZ+mhYzqdFAmtuqrThQoxM02PmTXEe8ZQcpOUFWgwHE6GPXWj+ymPU2za95SdDIOuvzBom8DEjURqR7McvUTzO5oC0UUs1wQHI8Q3WNJ6jfcUnV6UeL4+pVpryLMt7lW1wXFKX2d7bCDJLRqCDE6xHrQAwl21FuzfS6nu27iFwDyGYgMvSAZrEOEgG6desE/OK1tvDkE+1GXXSI1HrNY63uo55mjZpkc5HE3scRxKkZsPhSQdGPe6HloxMH40zu8SxFxT/ENCbZLYNvPrsWaWIiSYill/EaeIkgbSSfgKzVso29Y360Y1TEcRX6NfcLxVwnUAIFAChdlA2A686msbxdoLsRkR4yDmYkEyZ0MHpvXfEcccSuSyXVSwV7kGAJ1ggbddRRlnsIJXM+ZQQWDE+LzzHb0FHUn91s9a/G2r1FydoCVmWKlVzTuNRmIgeyZ9aruDcaNmGQSSYK8nU7ajZgRA051hf4DbylFsqAdCVUaDmRU/jOC38KVa3cL2mYLleTlnQc5+VW6eyoAgSa2pyOTmXr9qcKWN3O9i5sfASD5MoBB+hoLG/8RLRGVYvtt4bFwz/UQPrSBcbdtEB37wEEFWEppyykz8ZnStrfF+fd2842YAiP+0GNORiqq08i7l6kdlRrODFnFLN/H3VtKnc2idUCqpYz7TKvT/MTFPOD4Sxgl/CPePBAOUhQToWJOpMctqEXj14lbfeEgzOwJUDmQJ3isLuMRdC0Ecufy3rp2o2wxiUlhugvGMoyM+XwuvtRGpg78oNEpxLDojG0yEKJIQifgBzoLF8OOJe0rnLbknKTDNA3jcDl86oB2as5AFREggggANIOnnrEa1max62YCXUlqgepO38fduAi5ZaypgpcJnKw1BbprzptwXtz3n4Vy2zXV3NvKVaOckiKa3cIHEZdDpEmN4jSOeh9aBxfDZZWtqoZZ3HIgiNPPrtFR4Vxhl/aedtxyTD/AP6rsqpF9+7YE+EzsNipA8UjpQJ7QXr1hms21IMgXGcCAZAlY9qOU0KUN/D6gKWHODB8pFZJw/u8ObdtcnOQc7M8aFjAAUdFA9a9XVX/AJnrKmHXIg+PgIpmZtm3mHqs/RWo3wXHJvOUtIORiFUDnyAkAAb1hhJvq73LYthiCFXkQILDpJoTiOBturWhd1ABInXcAfUjSqEcAbCep50YjePcJ4hw1GtEYa8blq9oCSTkddQeuwZaV9kMPesY11Ez3R8xGZNvKjOAC1bZ7C5i6ElpiJ57GBVFwnDg4gnMRFuIEj3huRqfT1py6ja+09RR0+6veDzMht5z+9fMJ30j9vSvY+MV9zn6VkdmbWCBPUeCDX1xLbEZrYlTKlQBBrF7IkMNxyk/+K67w5toWOe8/PaunriKKqTyIn4lxgpd7t4VD4rRIlR1DRqQTrO4OsESKW43iNwMCbaqIgEEZSOkiZEH9ttA/wCK8Lt4hMr6dGG4PlU0eEXrJhHR15q50Pqp/wB+damnuUpj3MjVach8+p8ePGRnUjrzBU/bcH7mnjYiTZI3AKiPMaH96WW8C7aG1YUf/kYj1Ckkj4GmT8MKYRkRszwYI0gnkPLeuvahYZnaan2EYjvB4vNPstl9ru7ua4g6lRoYPSjXv5CqE51YbxOaRtA3057bSev5H2c79MZa7tWFwPB+eoPll3mv0fifEVY27a6iT1jLm8Oyk7CduYptiYYbfckHOYFjiSSh0WMyiRlB5lm0zHbbb6Uh4hmykE+GPF6bmPOKe8YvA3NPcXLOVtyZMFo09BUzjnzwqOc5MNAnw8+pGnM1pI4NeTBxgxpisCDDI6lSARO4B8oM0ywmXJESOpjUkxtypNaKWkA/KBA5wPSt8TiSFUZvEGBb15L6ACPhWDYhYYmqlgU7ppjL5cfhyCpII56bxXNziDFO5MPcueBcpE67k9IFBLcYXbvk0/QGmKEu1nE6ZrbBSmxYNoCv+bU6eXlTFQAAY4gG3JPPMouDWmw+EAZIe2APIkn2gehJrziHEltx/EXlUcl1BmRJgEkgfvR+PxJ/CXxIrnxcjqDCnfc6V+Z9t1Ixr97myFfBlA2iV0J2zb0VS+RsmA9hRcgT9G4HiA6Fg4YEmDIiAYmeciK+xnDzcKtJFuZ0IBDAmDMa+XTzr87/AOH+Z75ty2QrLAHTw6j61+l4fEE2bmWAVbJO+3OKC5TWwwYaPvGZHX7r/wAY2GuMXWMyP7y6Tvt5V06PnyC4haOamfjBiY1r7FILWJZbzHvb6jJeECAPdiNNt6xwGEW09xgxchDBPrGnxG/lTPK9edhxxCADYDD3NWs9wpbPmZ/auRIUcvCJOX0nrrSXG4l82W1iGvORPgzZR5f66AU14vKGzGgINsnoToD/AFCg+G8bdGKuBvBkeKR6Cfo3oK4jM2XPJi7SobbnAjPscLb21Z2BvlyGJguDOg67fvVjZcEzBiIPPT/Xpz3GoiozgPHrP8RcDrluFxlIWSV00ECZ3NWXeRniAdSBI1noT1+IpO0+X5QbGGziBnFvddltRAOUuZMtGyqIzNESZAkAzRa8MuiIOZuYlOoJ8KmRt51jw1u5w0jRgi68wXkufWQRURhu1d576N4O7e4UVRGcRHi08Q3Gu29GFLZP1AHrmPMXiUw6HRtWbKp3B/L8IrLhvES1x0bUoqz6ncf76Gvu01wO4uFgpBHIGWgaiTA1EyaV4INZQyrjOZLRqZ55j4R0kZj0E60K1K6nHcpNzVMA3WJSs3zpTh+BIl7vIBaZBOpBPTWJ9QaFXGqCSS06CASAoHKWOk83fxdF2pzw3FzlLgEQSJBXP0yqdcg0GYxND4HrBKmMGoquwGWfYRhDQqzJGbLD6bCeYG2s0w4Mfxm/kH60GbsDXajOEKO+b+T96RWSWyZRYoVMCY/7iucteqZn1NaWYOkgMT4Z2PlO2bmOtTgEnAj2YKuTMwINYY7GpaEswE7SQJPqYFe47FCyD3nhjkd58hUtjMe7OXmNIGVzoPQQZ+dU00mw89STUakVL8TzDsXxgwfGrA+6II+a3daHwYQjvLqKtoHkPE5/KsnXzPKgbXFHtiXRWE/+8Gb5SQSPpWDYq7jLoU7jTQQqL5AaAeXM1o+PaPofcyMtYcnkw+9i++c5ESzbGpgA5R5sZYny/SiuGcUtj2EJTNBuMdT/ACj6/KkOPvHMbaT3dswerNznrW95yyWgkkKjGB+aTmP0ArjUhgB6jFsNZ4lTdxKszKDlJOUnQZtAYncaHbnQWLxSWGGZLrMdcxAIPlIlv0pfxfDvavQTCtBDcsy6HXcbctaf28ILtlRcWZHPf1BGnxFJL+FQTyJTsFzEYwZPY/HspzFCHYyAUImdZNBYe6bCs9xgWczAmPIfTpT+/wBnAx1usAPISPiRU1xBrYc27Mt+a42rHyB5etWJqFtG1ZPZQ1XLTCxiXuvPMtp+3x8uVOMQn4i2l1ykBj1aYY/qB5Cs+EWAr27jDwhtOhI1gddYk8qI4dhyVuXecNHkchg/Nz8hXGKg5PQi1DHgQTBXDdzmYzkkT/b9NKY3EdRaZEL90y3IG+X95+jB+tJ+FWZtAjlAI8jpPz0+Iq04UhVBrv02846a7jkZpd7+NcwqUNjgR1wvjFu/CL4tJysplTuJkdaExHBrV4Zbq5yp3JIYSZ36falb8VbD4k3HDG1cABKiSrLz9KoLPGLd85RlcMJ9mM0RpMbjSohuU7kHBlpA6IizD8MtW7YXD2yru4XQktuJk/lCmflTbHfh2yttV8ImJME7mT1866fiQV8mYIRyBjz3PlUV2g7QXX763YuWykhSzGCJmYaYI050xFaxhug5CDMRcd4i+Nvq8BFUAKoMnf03Joy5xAKzoNQqokjqslvmx3pZb/AQKs5p1YjYkfQ67cvU6d8LtFgx/Nz9SAPoDWi1YOB6Eh8hBz7lRxe0HZ7Lf+4BdtHkcwkj1maTDitu6mW+GW8nhLqAQ4H5xpr5iZojGX82Dsz4XtOVBG8FQw+VLMTYOIU3bf8AjJ7aR7Q6xzFTVIF7jHO8fmasZCkOQ6nwFnygHfTNKEeQK+lWWD4leVQT+JmEgoQijy5wPSZqH4bjFmM5tMd1Ksy/TxD+6q7hmKCL42GUbZVeZ6AFFH1rt6ngrO6bbyr9Rnh8XBbw3CrCCrEaHfQwI116Umt8Jw9i+GC/iGSBM6xJj4TTC/eISYKkmB4czCTp4RudtBzqc41mtXbbL7hkayZB5nmZBBI3IbkBSakZweZVaUqI2jmNsTigzZdGVwCoPM9AeR6Tz050sS5dtsVw11kMmbT6EH0Ohry6yvdu2xEKzx5azHwIri5iO+AtXwM40S7synkGPvLsOopgrKgSd7tzcwfFY7FsQGQZhqPCNPMCMs+cU54DhHXNcvEl25ky0Dr9qS2uKXsMwW6Cy9G9oeYI3HmKqcHiVuIHXUH6fDrStSzKuMDH4lOkStm3A8wy4gKjodDrr8v3ozhJAunT3P3FL8/nRvBm/FP8n7ioqeWAllq4QmD2o8X81cXrQYEMJB613ZtkF/5v2FdFdaUeDGKcrFF6xibcd1dDoNkuhXA8gWBpXi+KcRiAhUf/AGgi/UCfkarMorOB0qlday9gGSNoa2ORxIWzwLFXWlxkndmMt/rVTgeGJh7RVNyJJO7HqftTAuK5fUDnrQWap7OD1G16Vahx3IBcMWRY1JFy4epOfL/8RVdwjhAt2iH3Ob5d3ciP7THpQmD4SVuS21ssuvNHMrr5NI+VOz1Pl9BH6c607dUirxzM2vSO7HPUzx9hLkhlkMxifX6Gs8Bg0tCEEAnrP612cQGgIZ1kxyjz/au4rEZyeMzaRF+oh7XcSa2gVfe3/YUk4Rw9VttduSVTcDQux5A8up8qa9sLX+C3+Y/QTT+7wQLZw6t+TvCP8zEGfTQitjTutdO4zI1CNZftES2uGNcU5h4m002UQRAHIQB86c2sOqrlA0+9EKuvr0rw71n6jUm08dCaen0wrXnsyJW0cJfIuAm00iR+VtxPIzBHmBRnaDtMbdpFtOGZhBddyAND6+uunxqnu2QwIYAjoRIoJeCWdfwUjoR/rI+dULqkbHkHUkfRuuTWYl7HYZrs3bmIKqkk288s2XUlh7q+ZrbH4tsSyLbJVQxAuAnNouZsscorDtfi+5tCzby21fVlRcoIH5jJLa9THlQVrtGh/grdtCotMC5MeJmMNtyiRr1qsV7yLFkW968o00biXcWxbu2u87zxlmaS3KduURRv8ZYGHDWMqePUaZgQPOSd9I+m9Hcd7PvcU2AygW2OQkA6a6ExmA9JG07TQXZ/sZlDG+qtroRcUgj0Bk1wlAN2eR6ENTYx2EdxXh8E+LeEEKNCx2A5+rH7771T4rh/doioDHs+eYqUUk9Jcn4CmKWMoy21CgfAR+9aXLIIIOoqU60lwfQlg0ShCPck+LWCQSplQ7MOhEuJ/otiPWl+CvtbvJcAPtBX9CY/WqXGYTLlDf4QgSvuiUGo6BA3qWNK8Rw/KLpG2QN11zWiT/U5FaIZXXiZZVqnAMpcTgrbatbB841n4a1pZwyiGVdep3+uorW3trXvwrDLnrM+iVB2BM8QJQxvHIkH5jUdPjUtxnGqyAj3NTAyjNsqKOW0AawqknVjVcQCOY8xH7g/pQ1rhltSCACRt5TvHmeu9V6e8Vg55keo05tYEcSV7NYJ2W6TOYqRJ6vM/HWmF6yLjxopJ2O8k3Y//VDVCg18ulYYrAK+pXUcxofmKaur+R3DiLfQgqAp5iRrZRSHHeWM0lea5ipBQ7q2W4p89a04fbOGvdxOZbgz225MD9xR6cGgEK7QeR8Q2A9dlUD0FZ4/CFWwamCwN0iOSZiQNeQkj4U1rK7UIBktdVlFgJ/aHqNKP4OPxD/J+4oNVo/hI/E5eyf1FZlRwwmtdyhgeGbV9fe/QCthvTBuztjVgkGZkMw1+DVynCrfRv63/wD6o205POZEmpA4xAXiZjesWPKKbHhluNj/AFN96+HCrc7H+pvvSvAfuO/UqPuJg3lXwM05PCbYOgP9bfeuLvDbfQ/1N967+nP3CGqU+ojshlPNhqRtpPLXQivvHrMD0n9CN/jT0cItQfCd/wAzfeuX4Pa2ycup+9NWliMcRfmTOcGKgIA00HyrjNpTdOEWo9gfX719/wAptfkH1+9JNJzGDUr9SV45hQ6ISNEcFv5ToT8qeYvGrd7tlMxbVT5EffemA4Va/IN/P714nB7M+wPr96dg+PZE+VBZvxEwr2acNwWzr4OXU/euW4Pak+D6n70gU5lA1in1FMV9HrTYcEs/k+p+9eXOBWZ9j+5vvTBpifcE61fqSHafs/36Ar7S7eflUr2X4M7421bKkRcBYbQFMmemgr9YPALBB8H9zfescJwu0rMFQLmGsSCfUzJHlWnpyyJgzO1JWxgwGMzLHBXuMdYJMETqP9ih1XKIB0+dNxw63A8P1P3rwcOt9PqfvWWyMxJmilyqMRWgA35866ZqZHhdv8v9zfevDwu3Hs/3N9654T9w/wBSv1F6iR/pS27wdVbIuzkM/MKqmQg6kvqfQCqUcItEar9W+9enhFr8v9zfeqKkasHBk9lqWMMjqJ3uGQoyyxUeJsolrlu0o0VvfvLy0EnlBDtcVzhYC+N7Sr4zqby2WQ6WzAy4hCSY2uASVGahvcEskQbYIG0yY+ZrL/kNj/pJ8qaldYX5Lk/vFvdYWyjYH1gGI7XEy2UqLfjewqyxAIxAJVyxAyKPCCCsyTE6BvbOP71hC25zi37bCWLYdZ1tSPFi7QM/5+SyXn/IrAH+EnPl1Gvzr1uA2P8Aop8qYFqx/R/MVvuz/X/Ak7guJOyoStv8Q2wsMwMXLdi4CfAQABiUBObcGAdJ6XiTRORT41QDvIbPcFsosFBBIuMdYy91eBgrBoBwOx/0kE76b+vWu14LZj/DXmNuR3Hp5V7ZUcnb/JnfLcB/X/AiO3iZfIAM5KaFmC/iNYVIbu9z/FWiRAyyZ5SHf4pnHehV8KWgv4hMLfVbluEygsWRnJEjW1cBI8JamPA7H/ST+kV2OA2Ms92OkAnLsfdmJ1ImJ1NcUVAHC/zONZaSCW/gSbxXEMgunRjZzBh4lLFTcXwjIwMmy8yYUgydDTngzt3zBxBAaIbMCFuvbnVV0JtFh1VlPOARa4LZBkW1B6gQfpRvCOGW1c5UC6HbTmOlAFT+1ef3hta/9zZH1i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ata:image/jpeg;base64,/9j/4AAQSkZJRgABAQAAAQABAAD/2wCEAAkGBhQSEBUUExQWFRUVFxwaGRgYGBsaGBoaGxweHRwcHR0cGyYfGxwjGhocHy8gJCcqLCwsHR4xNTAqNSYrLCkBCQoKDgwOGg8PGiwlHyQvLCwvLC0pKiwsLDAsLywsLCwsLCwsLCw0LCwsLCwsLCwpLCwsLCwsLCwsLCwsLCwsLP/AABEIALsBDgMBIgACEQEDEQH/xAAbAAADAQEBAQEAAAAAAAAAAAAEBQYDAgEAB//EAEMQAAIBAgQDBQYEBAQFAwUAAAECEQADBBIhMQVBUQYTImFxMkKBkaHRI1KxwRRykqIzYuHwBxVTgvEkQ8IWY3Oy0v/EABoBAAMBAQEBAAAAAAAAAAAAAAIDBAUBAAb/xAAtEQACAgEEAgIBAwQCAwAAAAABAgADEQQSITETQSJRYRRxoTJCgZEjsVLR8f/aAAwDAQACEQMRAD8AYgNHtL/T/rXEPOpU/Aj96KUCBXzgV8aQZ9sMQVpjlXK59/D9fvReVa8JWYoQCIXEwGY9B8D965bOenyP3oggRXwI50eTPYEGCPO6/I/etsrx7v1rUkDevAwO1CT7g4g5Vz+WuQrj8v1ozzk/D96xsudQ0Eg9I0O1dOcZnhjOIOVf/L9a5v3ColmVR5z99T5UXdcKpY7ATSFcWwu3L7qD3STbBPhVmML5SJk07T0G04iNRd4hx3GJa7oAmu4BhSR6M4MfCu+6uDQgA8wQfvQvZwhkZ2Oa4zS5Op11E/A01K61y9QjbVHULTs7LuY9wSG6j5H710Aeo+v3okQWy9BJ00+NeXmW2jOVJAGuXLsOskCgVWPEa7gDMwcMNsvyP3rE4nKDmuW1yqWMjYDcxO1YYDjC3j+EwaNTbZclyOqjMQ8DcCD5Uj7SW4t4q4hnOLP9GYz/AHqoq6rSsXw/Ez7dYoTckM4Bxo4i85Fw6eypECOZgH9Saohbb8w+X+tfmPBTcs3bd0qwDnRjsw2aNNa/ULPjBYkJbGmd2CKfQk6/Cjvp2t8BxPabUKU+Z5nhDfmHyr7K35vpWndEwyOrJ1QhwT5EHSK8a5EypIHMc/hUTq0vVlIyJwEP5vpXUN+Yf0n71qNpiPhBrpBFKBOYzAg7tcAmQegCEn5A61ml5ycpOV/ysjKY6wT+lHV5iIur3De2VZ7Lc1ZddOcHXTyNU1IHO3HMjvY1fP1BQLnNh/T/AK1zctN+b+3/AFrrg+N76yrxqRBHmN63uKAJJA9dKS2VOCJQm0jOeIIEb830FZm235j8hRwXpXvc6bUOTC4gWRvzHTyr7uz+Y/KjCvlXMeVDuMLEFayxHtEfAUT2fkXnVmzELI0AgGOlboK+4Gf/AFN3+UftVFJJMl1Bws6tiVH6161nzrizc8Ir1bv2pXOYYHGZybHnXPdGvWu+VCYvGvBWyuZ4kzqF9f8AyPOuqjMcCdZwgyZt3Jr5rBqU4ljcda3uiegQFfmqkfWvMJ22uhfxbSuBuyGD8qqOisxkcyUa+vODxKi+hIWNCSN9RpqaUcR4xNzubZgbvcG6iYhf8xJgT1rfAdoLd8ApoRuNJ1H3qNxBZr1weQPyn/WmaXT5P/IOoGp1B2/E9y44bdGSAYUnwjlEbydWLatJ1I1gAijY1qb4VjvCBpoNZ5TvtrGzNGrHIg0qlNzY0rW07WyD3GaK4su0jqAcZB7sL+Z1B9Jn9qQXsSSbto7ukjzKsDHymqfG+JdBqCGA6wdvlNTPHMMTDpuuoPWnaJgOIrWqTzOODXmtOOupI2BGwHzI16Cq7C4gOoZTII0/3ypD2bCXQWZZyW2OXzGwPlRXD8aQ+/gadOh8bE9NFCr8qPU1izJA5HcTprzWdp6MYWLwFx1ggjWY0IMc/KvuJ4U3LLoN2X61ribqgZmgACZOwpRh+N3L7AWlS2h955zMOqoNY8zUSIzHco6mhZYijax7iXs/gbFrFAYkuhEZWUxledCTy/3NNu1thLN10kZbytA5eIZxHl3if3ULxPGYd7ndXDmYaZz4SPQR+tc4rstcvQls94bYEXHaFVdwoiZ01kbSK0g5LZbP7f8AqY7U/wDjyIbxa2MRjLVlYWzhwqM3KTEj12HwNKO3a3XK3mIWyxyWLexFse9EQJifjTXiXD7ls20CkMnjKWlzhvMkx576mglwlq/cFy9euOSYyuuWCPd6AeQryP4wDOtTuOBD+xhZMPBnKTz2qhZ5oZcLaZO7uWlKxAIhWT0Ox9D86mv+ZnB3YJz2W1BHLzjkRzWp2qN2XX/UvW8UEVOP8ysS3ANaKtLWxxe2HtGQCD1kcx8q1xPExbAnWevSRP61IKixwJY1oVSfULfFKpGbmduZ1jT51PYDjHeYqxeYxCuY5BcpEfSfnU5iuNuz5yfd/UACgLGOK5n2ypkUb6nT7mtujTCpc+5hX6g3Nj1LjsTe/BYnbvGj6U6u2Q8yJHTzoDszhO6wttSNYLH1Ouv0pkax7zmwkTZpACAH6nl2wGgnQjmOnTTlWN61kEqDM7A6Efp8eVaudPKprG8a7u4TbMouViBswaQ3xkDXrXqq2s4EG2xK8ZlJn1iPnXU9KGtXSxDAgoVGXqZ1n0rcyKSRiUgidtNc8DX/ANRd9B+grpVNacFEX7n8o/amUdye8/GZ2/ZFeZIM6etZWycgHlXsmlkcxgIxNGSs+6id9TJ9dh8q+FyBHWsbvFACFkSTA0MT0n9q6ob1OMV9z7GCLbDrtKqdPVrix8KisUi5yST8Bm/+baf91W74ggSWAgb7fWaVYzG2HbW5ZzdLj3Cp+jCtPTWMV2zH1lIDb1kve4Y1o99bMgHUqdPQ8wekxNE3cMGu27o9m8rIegLKQP7v1pjaxSq/+GgU6E2mzKw6MJhv7aIwptW7d1SfwVOZS3uzrHWQaKyxl5IgUrvGDJzAORcQKpbMw02GnX03q6Nlysd4qt1IJA9AJJpFwzj1lpFlQ5U+9Kkkn0mD9qOt427cBCm3bb138gGJMzG+lBallrAlcD8ymu2ukFc/6mPEsDibYzpi0eN1a0VHzjb1NLF40Jy3x3LGYYeKy3xG36VueM3bV1QxzI7ZGB0ZSeYIAMdZoHG4H2gAIJMifD6kNBB89fWnCjHDgA/iTveQcocj8wjB4gYfEC5vbbRwuoKnSR160ZhyLWJK6FYLDoREg/ECpvBWGsuLZE27mincA9JE02sXmEqw8Vvwjn4WkfT96LbtbOYsfLqD9o+Nd5eW0CMiQX6Fj18hRw4xas3LQ2lTmMAsemg8YHQHL/KKQcFwLXDcfkG1J3kmABzJ8v1p52aQf8zGYaqIUNr6xyB12AEdBXSiqu0T3kYuGMrOyPC7QwyvlBuXCWYxLTJ0M7RTOwMOhKL1O2izzAJ0MdJrXE3GDMtvKpI1YjNqemo/WoXj3bZLEYe3bF3IArsSQuYfl667z5+tTeNrTxKd4TuXeF7tiTbcMTHL5CaQcc4JiCt25bZQSZ7sqCGgRM9TXnAO0wxcOoCPbnMrSwg7QdJX11BFUdzEm5blIVyYM6hTzPn6UIBRtrTu7PIMlbGOzYcXSIJXUExB2OvLXr8ajOIYolijDSeka7CfX2SPsKouMXbuHv8A8PmLI6FlYBQ+mraCA3Pw86nLd1WeHUZCdSN181PlvB5aVXp0NamTapxY4jPsPiWzPbkkdPj9jRPaTGh7zqvuAJPIwIPxzzQvZu0cPjLub3N+h9mD8d6Wm4GljuxJA1Msdh5xM/8AdXVUCwuJ5nLVqv7xTin1MaBdPSKb9muF94wuPPdIdBGrN6c68wvAxnHfGWJ0soJc+vJfU7VS4PDszBFu27QGhS0c7gdCwUgHyBGtHa5K4WcqUBgW/wBRsvElRM10d0CYAYjMR6D9KIwnErV3/DcNG4G/yNCf8utgEgFmjQuSxkevnU6LGa9CkpdHiQgEKTEwQdYaI5/Gs1KVcHBmhZqGrIyOJR8RxYBIPusm3PNkb6A1D47iQKOYjSPmxY/rWj4+9fuAAHM7LpzkKFA9NKC7QqGxF0KfArmSNtN48pmtStVQBRMyxy7FjK/hHE7drDWhccAhBPM+W3lFb3e1OHGzm4fy21LH6Cvz6xhzcgwcg5dfWOVOMKdImB0GUD5ZoPxBqRtImSSZWNY+MASww/aW0zAeK2TsLiMs/EiPrTrhH+M86eEftSbhViLID+PNqQ0EDp4YyjTpTPgagXGUaAKI+lRqqB/jLCzmv54g6HQV8zVzbfSfX9a8bn51NjmUjqY/xAcShBHJtYrLEYhbVvM8QgB2nXy862w4hAOQEVxftBis7yY8jHteonTz15U1MFseot9wXI7knxdr19hnzIoiLQ3E7ZujN+XeiBwCwkhzLgeIKVVLf8zkHXyAqmt4ZQVIUwkZQurljsiBp8R3e62p5RWOJsgAkhTlaISAguH/ANu3pqRu94zA2gxWpgkDYcD8TEsLbjuHMlUwoS4BYuMDO2pB+aiflTzj3DXv4ZlBOZCpaNBsdfSYn1oDAKTiJgTJCxEAczGsD6nmae2hcuZWtXMrIzgdCZMzGokAQaAnFgzzG8rUfzJvsj2ZvXMQXf2febkBzJO2w0FVdjBpeukhsoZiQvVSxg9NvI1q+PuN4bve5A0EBraqRLS3hALDwHSKMtYHKzZ2XUyjCPZ0jKOaxAI6+sh1j7uOpJ1JXiuH8TO6KVzGSNVB89dD6gUrwloNedVzNagEZfFlcnWIOYf9s+YNUnHbg1J3PPYxPpqBzB1HpU3iccLbWzaIZ2bLlB3B3BjcfpVBB8YJ+p1F3HBm38KFfu2Mo/wg8jHIgx9aOt2x3lpjuVYN6r/4rLE2r7PmdVKjmpMgdfEdQBy0oy5bNxfChYQdQQurbxP6+dZlrgkEGaFNTKOZPYe9ktsq7Fyx8+QHnzql7C8NDh7zRo5AWBoRGsRoaDweC7s5iLaAGCGOo8pPOjMLjhZd7lm6kNq6EyC2wIggg0zyK3xE4KSPkZWXh+NvBKBiOusCOnn6ivxzjPDLtm86FT4j+WZEyCDHlyr9nfAq6L3gzFRoQYPnBHLyoG7w1yxNq4qqdTmXMy+hn9ZrtbmvgiLevfI/slwxrNlnDMty44C2wQc0aQw66kzyFfoGR1VRbC6AkhiRPxg1jgOFW7cd2iyBGcjxHqT1k0FxHiV6yzots3jAZSGAiZHjnzHLlQnNjZPUIDaABFGNuLdud8wBOUplJ9mDDDbUkjepC6Ql6GUqjGAdxr5jn+tUWHH8PbCMA91pZhyljMk8h+tCYyw13QlRPRPuafRW7ksBxBv2gAe501oBbjnc2EBjqCV3/wC0UHheHQqkEBmUwSYyKNWfy5n4UbZtN3T221ZV0PVZnn0M6edD8buFZtqJnKg/lGp+Zj5GlLuUlTPEfDIi+1fA8KQEO7MAWfzaeU7Ly6E6034Ebj3XysigAbid50AAUBfhS/AcGdtcp9do+PL6+lUPZDAILJYoc8mW/MSTqG5rFdvYBcCDUCDuMOHDrdvxuXd9PGGaJ6RIBnoBXuK4UPb0R11nVgDyzGF9Y+da4rKLtpWAgk8xOn9R2nmKRf8AEuxcU2Hy57SkyhnKXmTMHmOdJVeRg9zjWMO5mcCok2rqW7Z0Lrq55EAySJ6CDS88NR2BYG1hk5kQ9yOSg6sSfkKz7GcPci6SoW2/sKwJBaZ06gDSaKuDxFMwsv5rCMemYHQ+o+NMyVYrn/MJtpUHrMMHHrrQtkLYtLsoCHT/ADFmHxr7CcP727ngqkzEnKT/AJYuMpE0FhuM3cO5S6CVmGKs4I9RmIP0qpSDFJtJrHxHcdpqg/yJ6nWWjOCJ+K/8v2oVm1ojg5i638v2qSvO6X28oYDZHh+f611Ir222h9TXSEAgkaUHuM6E+S1pPKN/T9awS4hMK6sYnQ8uooDF2CTnxFwZUJgLoImRPU1lgeKWCQLImBrAiAT0JmJpniyMjmJ8h98QheOWxf7llKXPdOaQx6aAZSeW9FpcVlldQZj9/TWkWL4ahxQuupe26xmUkFG91/QEU1scQtWbIYsge4GuDPJVAT7RA1YlpAUb1SatwGzj7+pJ+oKsdwyPU4wXDwnIZgIBncelAY4tYul1UqjkAspg67gxrJNCcC7T3bt1+8z3F5MtsZVAnUgCQIo/G8StXAbZV2Q6F1U5Qf5h06ivLuqt+XP3CJS6rHUKs8SJA1QsukuDpoCJykA+OTryaj8Niw3hcy0lrLmIWdDbIjbdYqTxwGFbKQ7rcEoZkk8wZOs1k3EYtLqC4YDJIzZtiI32rYQVkbl6mWyEHBjniGMUvkJ16E8vP069N6X8I7pcSwIUEKGBjUE6QI186S4ziyXLqKVuaTmOzARy1n4+VVPZjg1tFF5SxN0bsZIHKp9Zaq1lfuUaSslwfqMGvIxUToTqNthOoOtGJaYiQNOuwn1Ma1jxjE2bdq2Sue40Fdycx9lUAI16k16OGNcCd+4tsFH4KFiBJJk5Q1yddRoPOswacHuWvqyvU+HDWN4MwUeDQMVViZ3AYj0muOJ8EF5GRkI5Zsuqn5U+wfBEMeNDoFAuWrg0Gwl3k79aYX+HIWVbko+yOrGNBsJ2McvrVQ0xGCpkn6wnhhIfhd3Ei09q5fGVZRTlGbbSWPLX1phwrtoXUqMO2ZMqmGULO251ifI6Vrxfs+Ld5y6h+8YtJ2M9AdBU5ieCpauB0kKzCQCfCZBBHlMSK8LfkVbv9o/YWQMv/cdYjjt61aJsmzdDElTLSGYk5R+cA7bUFw3iF1QTcXMzmXbP4iekZYgDQCaFHDhauAL7JzEA7Ak6x8IpvwvhZutEwNOUkk7ADrpPlV1NCWU7mPBkru1b4gOQvduEAksQdAScsCNuW/1ri5hSDBBHkRB+tVuK7Jt3cLfW0BuSJ8U6ycyr5bUkxXCsZbt/gvYxRUkgmGcDoqH/AF8op9d2xdn1xEOwLZiwsEdCdZJA85B0rzELmMyyk75TH7bUx7O9sGv3VwuLtGWJAldj1BgZfjQ160AxggiTB6+deWuuxizdwhc+No6iLiV+6ltkLk238OcjxJP5uRXlO4qp7K3m7jKyaomWVYFHgxIOp0pNj7QdGXTUEa+ld9muL3UsAPZf8NTldSoBCzvJ0+tQa6gKuVEfUxYkEymxmFFxcsldQRl3nlA5k+fnoBrWl/iDJbCsgcDSYLegke1ABkxGjRoJOeHuh7SuGTUSSIAg679I0Ma6V7aIKi5IZIkawDpt5bARyGm1ReVNuCIRrJMyxLGFYqVkGBEZSZ3E9BU1i7y3VZMsn2tJnbQgdM2hHKTTS5i7964CwW3aGoAYsz8xJgQPh5UtscKZcVmU+GD668q7XYoJPuO8LMoBHEyxNhHQMpzMEylYOYgRAI3O8TymR7Nani5w9m2Gt51DZJzENHI8xMH6fGnOQCSSAAJJPIDcml+Jg22zoCgBYht45GORPIUXk8g/p4nfCtBPyhV7EojEuVGUasSNAYMyJmZG0zRPZniVu/cdrbSAI2g7jWJmo3BcYbFI1m0ltZEEv4iVAAAWfZjTWqrshwsWWgxmCQSOeoPxoPGqd9wvI7j8T7B4oNmAkFXIPzpP2j43ft92bYBQ5wdJ1Vjm8xp+1L8Z2sRGJS2wadZYAT5iDWWC7Z2ySty34Xk7yFYiCw57bjnTqdPgkssC/UcAI3IjqExSItxu7VwRvAzjIwBJ2lSSJ3r6z2aTChyX7y7chVWVJ1/lJ6Af+K04Dh/wgq5GJ8JRz4LyD2GQ/nUGOvzplb4TdE5MOmHHO4dwOcE6CjYKo2r1EKzM25u5gAFUnkjhfXOIYfMA0Fe4OL2JtoAF8EliA0KugCg6Tr9aJx11PBYsnOLZ7y428sNfqf3NHdnsKjYVcRcBZwGctJnQnQdBpEVJc/j5B/EeSNmMQvhWBXCg2yZLsWXKmuWB7QXQQdPlROExFkocgcBTqMp0J1IiNI6edJu0XGXwyG9ozuoUeDwgzO8zETpzNRXC+2+Jt3CxfOGaWVgNfSNVqdNK9ylwYkuFOJ+h4js1YuWmzqrK2ufSQCdIPID5V+f3+zroq3gxlXKhk1bKDAJ11MV+icBvSO7ePGC681KsZj/tmPjSvtfcXD93eAg5srAe8v3Eb17T3WVv4+4e1W7ku9tic9u8XBJAZ7eS4CVKkECcylSRIJiasuCWEt4WWWWU93bDbaCcxHPQ7HnQeCTwhiPE2p+3oKPa2Vsu7f4c7e8WA93kIG5OlVC4Wttx1HNR4l3Eye4LjjexNy8wBTD+G3CgEMZGhEae02/SqDh2OuTCG4gJ9zLqT1AXU+pJpH2eVDhSbYYK91j4iC2gA1IEHeqTsuU/iLYMSSfy7xpsoqhGy5EidcJujXiXEb1gZLmS8rLozCD5yBoYqeZ7pyoWuEiCqliYPIr9xVB2pSb9sE+GBEfza/HakWIYph3dTDC3bQEe6LzFjHopC/OjfcxIB6namCKDgHMy4nxrYX8Qnh5Gdzp7SplJ+JofGQ1p9iCunx2j4xUR2yxwZsoMBdhB1AOURAgQBOvWvezfG7xAsqATMqWBMeQilNpy4D+4+rUhcq3UqWu98II8IMCPaJGhaeWs7VqmLy28gLArcDq0xsCu49ZoRFayhVwTkBJIGn5iNNmEwQeYNSl7tKS85nk7ImUKvTVlOY9dK0agla/GTWuW5afoOD4663Bcf8aOVwkx5joaseHcXW/bzu1lAD7J1YRsSSRHwFfn/BcSL1qTlLW1W5IAXPbJg5lGgdWEEjQ1U9m+FL/EXC8MUAKncHMZDfL6mmEqwyJOcGD9pLlq4pKsudfetsTI9faVxuDsdppX2L4u1x7mDxJN0LOVjqw6EE6x9xTHtVmF1gxO/hBMiPIRI+YqL4ljWw2PsXUMFkWdAeZQ7+VJU4OR7nhgiH4+5lutbHusVLGABB3iZPpFOMEiG1lXxKBl6g9ZojF2BkS6umckMJ94HUj16UjxbG3+KntL7Q5Mo3B842Ne1dT3qCD16lelsFfYheC7PWbRJEwfdLHLPpsfjNL+G9mL+JVrnfd2rsStsSRvzE7eVMuydhMW9y+/jAOVFaCFETMbSap7VpcOMqQM7aJMAE7xzA5xWHZa1ZK9mPdlblRgSaxPB8VeByuMOU0jLMkDUzyXpWPAbV/vHsX4zqMysNmG3x9aentH42VHtMU3UPLsANcvp012oh8At5+9DsJUKMpy6bnUc5pLWsBhx/E6tjA5Bk9xe5lUqdyC0fyMrH6SfhXl26quM2qXlEEnQlRlZZ66THMNS3i129axQVibht+JTHiZCPEDpqY/Q0Tg7kqe4uWWtn2rN4aCOh8uUwRtNadQHjAi7HLHdiB4DhNnD3JtyGbQZjJgankIAAknX1FUnC8Ui3CSR4lka8vDU5jMQRNtRYUtA7qyJa4TsGc7JOpA328694P2dvpjW711Yi1q0wskqcsnmANhRCoMw3HmB5yiFQJzxfhGa4XNokgyHthTP86NofUEUk4tg7LPBy235wuT5jOYqqwZuOjZj4ndgk7IBufQAE/Kpp+O2bZuC3mgezA8Vxubu+4HRRFFUztyfX1OXIin4+4fwTh+RGUXLd1YzC3MwRznl8qwtcRw2Ud4bgb3kVnKjX1oXs5gzcz3rzkJsRJGadY6xtoN6oLHEbSiP4e6qD3sigesQT9aFlO4/wDyNDgKM4/7mPDuLWHJTD+E9IAn+rf9aoeyNvOtxiSEzMhtj2SebROhPlSbiHBLV613tkifdZRBB6MOVB8G4m+HQ3BdyFnC3FZZXNMFhqI0M1JdVlDt7/MNiWEa9ouBXb6tbUhu6AKakaHkRsxyggHzqDw3A8S1zuxbaQSNeUkAn6iv2NrSXQHV4YrGZToenkdaw/hblwKrA22UiXBBnT3Z3nzFL0+u8abSJM9QJzmB8C4YbdzK75jatKEGwCnedTrK9YoLtDbVboVhP8QrAFiSVaJ0nYGqC3gUUPqSxADuT4jA38vhpX51xTGC7dtu73oUlQ8ZtASCyAQCdtzS6FN1pbMZnbKTh+IzWx1HhYdCNDR7XM9k2CYOYlCdjmEFSeR6TUfLDvLtpr3hAJZwBKAhZZRIksdPTflVL2QvG68s+YOrInhC+KNzqdZBFVik1tn0ZS9wsTGORzFnALBt4fu8yFrd1gcrggZgCASNJ8Jp5geIOpjxg6GPF+mv6Ukt2ThcW+YRau+0T7KONs3RdY+NXXDsPYBAAdWj2FuRp6ZhI81JFPQZORM6w4GDOO0WPBe0NA6at1BMHLHXTalVu6pBS4JtsgRsupBUkqw65Tp8NKqcfg1e3lZRatgyWOUMQOm8eZOtLsJ2fW4xYEraHs/mYRvrsJpli2Z+PudqevGHn5r2h7Fs7fh3LZXrm1j+Xf56+lF8J7O28Na8QDtOYtz0/LsdKo7t1S7d2SUDEKddQDEg8xPOsMVcCoxOwE1E+oc/8ZmlTp0A39xfdxwdGW2FyEFZiZPl5DrUIvDO6cd4LysrSrW1BmNQdSIPnrVlh8E9pFXKWETIEkTqQR5HnTHh3Cb14uLat4ACdcpMzAGvlWvTXVswhmdfvLZeLezdnJbuOyNaD2xatI2r5C0vcb1POAOm1WPZlD/FXSNFtgWwPIaL9BPxpLg+CXbquVUsUMMJ8XyOp2qr4RwFrcXLNzMWUZ0cRty01UjzBpmAvGZOSMQDthZkqZMBdQAT1jUHSvzHtg84qwhmQiyBv4mJ+cEV+k9pGhme+VtqiyVDByQPIKCJ2kmK/NeF23x2Pa9A3zQTAEDRZ8h+lKAJf8Tg6xLTid85bagRbCkpzzTzJ015EcqXFZEHnRvE+J2ot2Qwm2CSToGLb5SYkCl9x5GS3DO3PcKD7x/brVZtVV5lFdbHqaf8PreZWMkd22WFMZgCSM3WJgeVUXaAN3d0IJd7ZykeQ19Ofzqb4Pw98I57l1K3CqlLk+0dAQRVjcwzEKc4DgQTHh89DykTvXymocC7fniUmsqNp7n4thiQyd2X73OdByOmXL5zIIr9ewZOcwniy+I+ypcRAy/PxR03rheF5ZY2w90ElboRRvtO0UXPdTceSTuQDoAOgk/Gj1WoFuAsUibRJu5aa5iHu3IS6igLb5BSfazR4p8tqCxWGsO8Xe7VxvqA3661xxXE3MRj17ubdsoVLlYOQeJ2AOu2g84oyxeuhP8A0toW7U/4jsqF+pzuJcnqNKpSlsBs4jlt2rtx/uCpw51YGxcs2VOgbKJ138TSJ+ta4S33GLIvF7ztaJDsAykZlnL49OXKjcTcDWiMTakETmBU5gNSJTRiBqNjWeB4Nbt3UyF7yd0xSHHhVmU7b6nntpTa8hsNE2sDyOIbbtqVIP8AmG24J1B9RSy52Qw7ODlMSdJgfePjTOyfD8T+tfG/Gp5VB5XXgGappVuSIpx1hYBtn8PkRGkCCdNBtHxNKeD4uzevC2q3LbtIS4HOpHWdx1FUeJRx4kQPbI8Sc1POZMKoGugpPhLGGRhdtEoXcoDlzGdiVkiPWrabRjmZ9leeodw0wz7AG0XYDRQ4Yrp0lhMeZpbgLa3S4ZZt3STP5ZMKTHIlN/Oj+L8Ha5aKW7gVTqerxI8RGwGsKNBvqdaE7NWUsKyZi7NuR7IGwAnWJMfEUZdcbk5P1BCEfF+BA+DcNxeGdwEuBVMpmJ7uQeesSw00qjtdor5Uu9lUyb5n9r000+NevdzKGtnYTljU6jTXWcsmOcULxoFkVB7+p0k5QJ+GsD41O4FrjK9xoVVU85xEuNxl3F3SWbu1ZRKrmGgJgExrvO3OtLeDeINwoEAyBYHzAEE+tPbPBrhWfDMAwxg7bbaa6Vxf4eyrLAgciNZ+mhYzqdFAmtuqrThQoxM02PmTXEe8ZQcpOUFWgwHE6GPXWj+ymPU2za95SdDIOuvzBom8DEjURqR7McvUTzO5oC0UUs1wQHI8Q3WNJ6jfcUnV6UeL4+pVpryLMt7lW1wXFKX2d7bCDJLRqCDE6xHrQAwl21FuzfS6nu27iFwDyGYgMvSAZrEOEgG6desE/OK1tvDkE+1GXXSI1HrNY63uo55mjZpkc5HE3scRxKkZsPhSQdGPe6HloxMH40zu8SxFxT/ENCbZLYNvPrsWaWIiSYill/EaeIkgbSSfgKzVso29Y360Y1TEcRX6NfcLxVwnUAIFAChdlA2A686msbxdoLsRkR4yDmYkEyZ0MHpvXfEcccSuSyXVSwV7kGAJ1ggbddRRlnsIJXM+ZQQWDE+LzzHb0FHUn91s9a/G2r1FydoCVmWKlVzTuNRmIgeyZ9aruDcaNmGQSSYK8nU7ajZgRA051hf4DbylFsqAdCVUaDmRU/jOC38KVa3cL2mYLleTlnQc5+VW6eyoAgSa2pyOTmXr9qcKWN3O9i5sfASD5MoBB+hoLG/8RLRGVYvtt4bFwz/UQPrSBcbdtEB37wEEFWEppyykz8ZnStrfF+fd2842YAiP+0GNORiqq08i7l6kdlRrODFnFLN/H3VtKnc2idUCqpYz7TKvT/MTFPOD4Sxgl/CPePBAOUhQToWJOpMctqEXj14lbfeEgzOwJUDmQJ3isLuMRdC0Ecufy3rp2o2wxiUlhugvGMoyM+XwuvtRGpg78oNEpxLDojG0yEKJIQifgBzoLF8OOJe0rnLbknKTDNA3jcDl86oB2as5AFREggggANIOnnrEa1max62YCXUlqgepO38fduAi5ZaypgpcJnKw1BbprzptwXtz3n4Vy2zXV3NvKVaOckiKa3cIHEZdDpEmN4jSOeh9aBxfDZZWtqoZZ3HIgiNPPrtFR4Vxhl/aedtxyTD/AP6rsqpF9+7YE+EzsNipA8UjpQJ7QXr1hms21IMgXGcCAZAlY9qOU0KUN/D6gKWHODB8pFZJw/u8ObdtcnOQc7M8aFjAAUdFA9a9XVX/AJnrKmHXIg+PgIpmZtm3mHqs/RWo3wXHJvOUtIORiFUDnyAkAAb1hhJvq73LYthiCFXkQILDpJoTiOBturWhd1ABInXcAfUjSqEcAbCep50YjePcJ4hw1GtEYa8blq9oCSTkddQeuwZaV9kMPesY11Ez3R8xGZNvKjOAC1bZ7C5i6ElpiJ57GBVFwnDg4gnMRFuIEj3huRqfT1py6ja+09RR0+6veDzMht5z+9fMJ30j9vSvY+MV9zn6VkdmbWCBPUeCDX1xLbEZrYlTKlQBBrF7IkMNxyk/+K67w5toWOe8/PaunriKKqTyIn4lxgpd7t4VD4rRIlR1DRqQTrO4OsESKW43iNwMCbaqIgEEZSOkiZEH9ttA/wCK8Lt4hMr6dGG4PlU0eEXrJhHR15q50Pqp/wB+damnuUpj3MjVach8+p8ePGRnUjrzBU/bcH7mnjYiTZI3AKiPMaH96WW8C7aG1YUf/kYj1Ckkj4GmT8MKYRkRszwYI0gnkPLeuvahYZnaan2EYjvB4vNPstl9ru7ua4g6lRoYPSjXv5CqE51YbxOaRtA3057bSev5H2c79MZa7tWFwPB+eoPll3mv0fifEVY27a6iT1jLm8Oyk7CduYptiYYbfckHOYFjiSSh0WMyiRlB5lm0zHbbb6Uh4hmykE+GPF6bmPOKe8YvA3NPcXLOVtyZMFo09BUzjnzwqOc5MNAnw8+pGnM1pI4NeTBxgxpisCDDI6lSARO4B8oM0ywmXJESOpjUkxtypNaKWkA/KBA5wPSt8TiSFUZvEGBb15L6ACPhWDYhYYmqlgU7ppjL5cfhyCpII56bxXNziDFO5MPcueBcpE67k9IFBLcYXbvk0/QGmKEu1nE6ZrbBSmxYNoCv+bU6eXlTFQAAY4gG3JPPMouDWmw+EAZIe2APIkn2gehJrziHEltx/EXlUcl1BmRJgEkgfvR+PxJ/CXxIrnxcjqDCnfc6V+Z9t1Ixr97myFfBlA2iV0J2zb0VS+RsmA9hRcgT9G4HiA6Fg4YEmDIiAYmeciK+xnDzcKtJFuZ0IBDAmDMa+XTzr87/AOH+Z75ty2QrLAHTw6j61+l4fEE2bmWAVbJO+3OKC5TWwwYaPvGZHX7r/wAY2GuMXWMyP7y6Tvt5V06PnyC4haOamfjBiY1r7FILWJZbzHvb6jJeECAPdiNNt6xwGEW09xgxchDBPrGnxG/lTPK9edhxxCADYDD3NWs9wpbPmZ/auRIUcvCJOX0nrrSXG4l82W1iGvORPgzZR5f66AU14vKGzGgINsnoToD/AFCg+G8bdGKuBvBkeKR6Cfo3oK4jM2XPJi7SobbnAjPscLb21Z2BvlyGJguDOg67fvVjZcEzBiIPPT/Xpz3GoiozgPHrP8RcDrluFxlIWSV00ECZ3NWXeRniAdSBI1noT1+IpO0+X5QbGGziBnFvddltRAOUuZMtGyqIzNESZAkAzRa8MuiIOZuYlOoJ8KmRt51jw1u5w0jRgi68wXkufWQRURhu1d576N4O7e4UVRGcRHi08Q3Gu29GFLZP1AHrmPMXiUw6HRtWbKp3B/L8IrLhvES1x0bUoqz6ncf76Gvu01wO4uFgpBHIGWgaiTA1EyaV4INZQyrjOZLRqZ55j4R0kZj0E60K1K6nHcpNzVMA3WJSs3zpTh+BIl7vIBaZBOpBPTWJ9QaFXGqCSS06CASAoHKWOk83fxdF2pzw3FzlLgEQSJBXP0yqdcg0GYxND4HrBKmMGoquwGWfYRhDQqzJGbLD6bCeYG2s0w4Mfxm/kH60GbsDXajOEKO+b+T96RWSWyZRYoVMCY/7iucteqZn1NaWYOkgMT4Z2PlO2bmOtTgEnAj2YKuTMwINYY7GpaEswE7SQJPqYFe47FCyD3nhjkd58hUtjMe7OXmNIGVzoPQQZ+dU00mw89STUakVL8TzDsXxgwfGrA+6II+a3daHwYQjvLqKtoHkPE5/KsnXzPKgbXFHtiXRWE/+8Gb5SQSPpWDYq7jLoU7jTQQqL5AaAeXM1o+PaPofcyMtYcnkw+9i++c5ESzbGpgA5R5sZYny/SiuGcUtj2EJTNBuMdT/ACj6/KkOPvHMbaT3dswerNznrW95yyWgkkKjGB+aTmP0ArjUhgB6jFsNZ4lTdxKszKDlJOUnQZtAYncaHbnQWLxSWGGZLrMdcxAIPlIlv0pfxfDvavQTCtBDcsy6HXcbctaf28ILtlRcWZHPf1BGnxFJL+FQTyJTsFzEYwZPY/HspzFCHYyAUImdZNBYe6bCs9xgWczAmPIfTpT+/wBnAx1usAPISPiRU1xBrYc27Mt+a42rHyB5etWJqFtG1ZPZQ1XLTCxiXuvPMtp+3x8uVOMQn4i2l1ykBj1aYY/qB5Cs+EWAr27jDwhtOhI1gddYk8qI4dhyVuXecNHkchg/Nz8hXGKg5PQi1DHgQTBXDdzmYzkkT/b9NKY3EdRaZEL90y3IG+X95+jB+tJ+FWZtAjlAI8jpPz0+Iq04UhVBrv02846a7jkZpd7+NcwqUNjgR1wvjFu/CL4tJysplTuJkdaExHBrV4Zbq5yp3JIYSZ36falb8VbD4k3HDG1cABKiSrLz9KoLPGLd85RlcMJ9mM0RpMbjSohuU7kHBlpA6IizD8MtW7YXD2yru4XQktuJk/lCmflTbHfh2yttV8ImJME7mT1866fiQV8mYIRyBjz3PlUV2g7QXX763YuWykhSzGCJmYaYI050xFaxhug5CDMRcd4i+Nvq8BFUAKoMnf03Joy5xAKzoNQqokjqslvmx3pZb/AQKs5p1YjYkfQ67cvU6d8LtFgx/Nz9SAPoDWi1YOB6Eh8hBz7lRxe0HZ7Lf+4BdtHkcwkj1maTDitu6mW+GW8nhLqAQ4H5xpr5iZojGX82Dsz4XtOVBG8FQw+VLMTYOIU3bf8AjJ7aR7Q6xzFTVIF7jHO8fmasZCkOQ6nwFnygHfTNKEeQK+lWWD4leVQT+JmEgoQijy5wPSZqH4bjFmM5tMd1Ksy/TxD+6q7hmKCL42GUbZVeZ6AFFH1rt6ngrO6bbyr9Rnh8XBbw3CrCCrEaHfQwI116Umt8Jw9i+GC/iGSBM6xJj4TTC/eISYKkmB4czCTp4RudtBzqc41mtXbbL7hkayZB5nmZBBI3IbkBSakZweZVaUqI2jmNsTigzZdGVwCoPM9AeR6Tz050sS5dtsVw11kMmbT6EH0Ohry6yvdu2xEKzx5azHwIri5iO+AtXwM40S7synkGPvLsOopgrKgSd7tzcwfFY7FsQGQZhqPCNPMCMs+cU54DhHXNcvEl25ky0Dr9qS2uKXsMwW6Cy9G9oeYI3HmKqcHiVuIHXUH6fDrStSzKuMDH4lOkStm3A8wy4gKjodDrr8v3ozhJAunT3P3FL8/nRvBm/FP8n7ioqeWAllq4QmD2o8X81cXrQYEMJB613ZtkF/5v2FdFdaUeDGKcrFF6xibcd1dDoNkuhXA8gWBpXi+KcRiAhUf/AGgi/UCfkarMorOB0qlday9gGSNoa2ORxIWzwLFXWlxkndmMt/rVTgeGJh7RVNyJJO7HqftTAuK5fUDnrQWap7OD1G16Vahx3IBcMWRY1JFy4epOfL/8RVdwjhAt2iH3Ob5d3ciP7THpQmD4SVuS21ssuvNHMrr5NI+VOz1Pl9BH6c607dUirxzM2vSO7HPUzx9hLkhlkMxifX6Gs8Bg0tCEEAnrP612cQGgIZ1kxyjz/au4rEZyeMzaRF+oh7XcSa2gVfe3/YUk4Rw9VttduSVTcDQux5A8up8qa9sLX+C3+Y/QTT+7wQLZw6t+TvCP8zEGfTQitjTutdO4zI1CNZftES2uGNcU5h4m002UQRAHIQB86c2sOqrlA0+9EKuvr0rw71n6jUm08dCaen0wrXnsyJW0cJfIuAm00iR+VtxPIzBHmBRnaDtMbdpFtOGZhBddyAND6+uunxqnu2QwIYAjoRIoJeCWdfwUjoR/rI+dULqkbHkHUkfRuuTWYl7HYZrs3bmIKqkk288s2XUlh7q+ZrbH4tsSyLbJVQxAuAnNouZsscorDtfi+5tCzby21fVlRcoIH5jJLa9THlQVrtGh/grdtCotMC5MeJmMNtyiRr1qsV7yLFkW968o00biXcWxbu2u87zxlmaS3KduURRv8ZYGHDWMqePUaZgQPOSd9I+m9Hcd7PvcU2AygW2OQkA6a6ExmA9JG07TQXZ/sZlDG+qtroRcUgj0Bk1wlAN2eR6ENTYx2EdxXh8E+LeEEKNCx2A5+rH7771T4rh/doioDHs+eYqUUk9Jcn4CmKWMoy21CgfAR+9aXLIIIOoqU60lwfQlg0ShCPck+LWCQSplQ7MOhEuJ/otiPWl+CvtbvJcAPtBX9CY/WqXGYTLlDf4QgSvuiUGo6BA3qWNK8Rw/KLpG2QN11zWiT/U5FaIZXXiZZVqnAMpcTgrbatbB841n4a1pZwyiGVdep3+uorW3trXvwrDLnrM+iVB2BM8QJQxvHIkH5jUdPjUtxnGqyAj3NTAyjNsqKOW0AawqknVjVcQCOY8xH7g/pQ1rhltSCACRt5TvHmeu9V6e8Vg55keo05tYEcSV7NYJ2W6TOYqRJ6vM/HWmF6yLjxopJ2O8k3Y//VDVCg18ulYYrAK+pXUcxofmKaur+R3DiLfQgqAp5iRrZRSHHeWM0lea5ipBQ7q2W4p89a04fbOGvdxOZbgz225MD9xR6cGgEK7QeR8Q2A9dlUD0FZ4/CFWwamCwN0iOSZiQNeQkj4U1rK7UIBktdVlFgJ/aHqNKP4OPxD/J+4oNVo/hI/E5eyf1FZlRwwmtdyhgeGbV9fe/QCthvTBuztjVgkGZkMw1+DVynCrfRv63/wD6o205POZEmpA4xAXiZjesWPKKbHhluNj/AFN96+HCrc7H+pvvSvAfuO/UqPuJg3lXwM05PCbYOgP9bfeuLvDbfQ/1N967+nP3CGqU+ojshlPNhqRtpPLXQivvHrMD0n9CN/jT0cItQfCd/wAzfeuX4Pa2ycup+9NWliMcRfmTOcGKgIA00HyrjNpTdOEWo9gfX719/wAptfkH1+9JNJzGDUr9SV45hQ6ISNEcFv5ToT8qeYvGrd7tlMxbVT5EffemA4Va/IN/P714nB7M+wPr96dg+PZE+VBZvxEwr2acNwWzr4OXU/euW4Pak+D6n70gU5lA1in1FMV9HrTYcEs/k+p+9eXOBWZ9j+5vvTBpifcE61fqSHafs/36Ar7S7eflUr2X4M7421bKkRcBYbQFMmemgr9YPALBB8H9zfescJwu0rMFQLmGsSCfUzJHlWnpyyJgzO1JWxgwGMzLHBXuMdYJMETqP9ih1XKIB0+dNxw63A8P1P3rwcOt9PqfvWWyMxJmilyqMRWgA35866ZqZHhdv8v9zfevDwu3Hs/3N9654T9w/wBSv1F6iR/pS27wdVbIuzkM/MKqmQg6kvqfQCqUcItEar9W+9enhFr8v9zfeqKkasHBk9lqWMMjqJ3uGQoyyxUeJsolrlu0o0VvfvLy0EnlBDtcVzhYC+N7Sr4zqby2WQ6WzAy4hCSY2uASVGahvcEskQbYIG0yY+ZrL/kNj/pJ8qaldYX5Lk/vFvdYWyjYH1gGI7XEy2UqLfjewqyxAIxAJVyxAyKPCCCsyTE6BvbOP71hC25zi37bCWLYdZ1tSPFi7QM/5+SyXn/IrAH+EnPl1Gvzr1uA2P8Aop8qYFqx/R/MVvuz/X/Ak7guJOyoStv8Q2wsMwMXLdi4CfAQABiUBObcGAdJ6XiTRORT41QDvIbPcFsosFBBIuMdYy91eBgrBoBwOx/0kE76b+vWu14LZj/DXmNuR3Hp5V7ZUcnb/JnfLcB/X/AiO3iZfIAM5KaFmC/iNYVIbu9z/FWiRAyyZ5SHf4pnHehV8KWgv4hMLfVbluEygsWRnJEjW1cBI8JamPA7H/ST+kV2OA2Ms92OkAnLsfdmJ1ImJ1NcUVAHC/zONZaSCW/gSbxXEMgunRjZzBh4lLFTcXwjIwMmy8yYUgydDTngzt3zBxBAaIbMCFuvbnVV0JtFh1VlPOARa4LZBkW1B6gQfpRvCOGW1c5UC6HbTmOlAFT+1ef3hta/9zZH1i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mentemirova.my1.ru/imej/rgdg44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87801" y="1829023"/>
            <a:ext cx="503872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3456" y="116632"/>
            <a:ext cx="7242048" cy="710952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Bookman Old Style" pitchFamily="18" charset="0"/>
              </a:rPr>
              <a:t>Традиции Городца.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6722" y="836712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b="1" i="1" dirty="0">
                <a:solidFill>
                  <a:srgbClr val="C00000"/>
                </a:solidFill>
              </a:rPr>
              <a:t>Что такое «донце»? В словаре русского языка В.И. Даля мы найдем, что слово "донце" означает "дощечку, на которую садится пряха, втыкая в нее гребень". Окончив работу, она вынимала гребень, а донце вешала на стену. Поэтому народные умельцы уделяли особое внимание украшению досок резьбой и росписью</a:t>
            </a:r>
            <a:r>
              <a:rPr lang="ru-RU" b="1" i="1" dirty="0" smtClean="0">
                <a:solidFill>
                  <a:srgbClr val="C00000"/>
                </a:solidFill>
              </a:rPr>
              <a:t>.       </a:t>
            </a:r>
            <a:r>
              <a:rPr lang="ru-RU" b="1" i="1" dirty="0">
                <a:solidFill>
                  <a:srgbClr val="C00000"/>
                </a:solidFill>
              </a:rPr>
              <a:t>Прялка была верной спутницей на протяжении всей жизни крестьянки. Часто служила подарком. Поэтому донце выбиралось нарядное, красочное, всем на радость и удивление. Прялка передавалась по наследству, ее берегли и хранили. 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Сюжетами Городецкой росписи были изображения птиц, цветов, всадников на конях, барышень и кавалеров, сцен из народной жизни. </a:t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47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7" descr="а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2348880"/>
            <a:ext cx="2664296" cy="4308128"/>
          </a:xfrm>
          <a:prstGeom prst="rect">
            <a:avLst/>
          </a:prstGeom>
        </p:spPr>
      </p:pic>
      <p:pic>
        <p:nvPicPr>
          <p:cNvPr id="4100" name="Picture 4" descr="http://wiki.edu54.ru/images/9/96/%D0%A0%D0%BE%D1%81%D0%BF%D0%B8%D1%81%D1%8C_%D0%BF%D0%BE_%D0%B3%D0%BE%D1%80%D0%BE%D0%B4%D0%B5%D1%86%D0%BA%D0%B8%D0%BC_%D0%BC%D0%BE%D1%82%D0%B8%D0%B2%D0%B0%D0%BC,%D0%AE%D0%B4%D0%B8%D0%BD%D0%B0_%D0%9C%D0%B0%D1%88%D0%B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46210"/>
            <a:ext cx="4738836" cy="421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93976" cy="5166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Городецкий орнамент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В росписи значительное место занимает орнамент.</a:t>
            </a:r>
            <a:r>
              <a:rPr lang="ru-RU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Орнамент — это живописное или графическое украшение из сочетания геометрических, растительных или животных элементов. Основные элементы Городецкой росписи — это круги, скобки, точки, капли, дуги, штрихи, спирали. </a:t>
            </a:r>
            <a:endParaRPr lang="ru-RU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s://encrypted-tbn0.gstatic.com/images?q=tbn:ANd9GcSiE9Q0dbLnRJcnz2SYIGtC8c6pFulHxksaILnQhpE1BDi-3PQaW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42032"/>
            <a:ext cx="295275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97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dereven-ka.ru/images/stories/img/gorode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47189"/>
            <a:ext cx="2073161" cy="213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emiart.ru/forum/uploads2/post-125479-12278590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9564" y="3599089"/>
            <a:ext cx="2423160" cy="3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encrypted-tbn3.gstatic.com/images?q=tbn:ANd9GcS0ncNRUudm7tIY4sKESlDSxeUBl3g0CUvNk5wGwTnMMDjxBrrDa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4" y="692696"/>
            <a:ext cx="17716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Book Antiqua" pitchFamily="18" charset="0"/>
              </a:rPr>
              <a:t>Техника изображения птиц.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66064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Городецкая птица является символом семейного счастья. Птиц изображают в различных вариантах: это и гордый павлин, и насупленный индюк, и задиристый петух, и сказочная птица. Начинают писать их с плавной линии, изображающей изгиб шеи и груди, потом наносят линию, определяющую форму головы и спины, затем определяют линию крыла, нитевидные клюв и ноги. Чаще всего туловище выполняют черным цветом, крыло закрашивают городецкой зеленой краской. Хвост пишут по-разному, например, ограничивают с двух сторон линиями, определяющими его силуэт и закрашивают. Лучше всего это выполнить алым цветом. В другом случае прорисовывают каждое перышко хвоста в два цвета. Разработку птиц начинают с головы и заканчивают хвостом. Оживки делают белилами, нанося тонкие мазки.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13000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15833"/>
            <a:ext cx="8424936" cy="548871"/>
          </a:xfrm>
        </p:spPr>
        <p:txBody>
          <a:bodyPr>
            <a:normAutofit/>
          </a:bodyPr>
          <a:lstStyle/>
          <a:p>
            <a:r>
              <a:rPr lang="ru-RU" sz="3600" dirty="0"/>
              <a:t>Элементы </a:t>
            </a:r>
            <a:r>
              <a:rPr lang="ru-RU" sz="3600" dirty="0" smtClean="0"/>
              <a:t>Городецкой росписи</a:t>
            </a:r>
            <a:endParaRPr lang="ru-RU" sz="3600" dirty="0"/>
          </a:p>
        </p:txBody>
      </p:sp>
      <p:pic>
        <p:nvPicPr>
          <p:cNvPr id="143365" name="Picture 5" descr="сканирование001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1398" y="4209256"/>
            <a:ext cx="1511300" cy="1463675"/>
          </a:xfrm>
          <a:prstGeom prst="rect">
            <a:avLst/>
          </a:prstGeom>
          <a:noFill/>
        </p:spPr>
      </p:pic>
      <p:pic>
        <p:nvPicPr>
          <p:cNvPr id="143366" name="Picture 6" descr="сканирование001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834956"/>
            <a:ext cx="1728788" cy="1619250"/>
          </a:xfrm>
          <a:prstGeom prst="rect">
            <a:avLst/>
          </a:prstGeom>
          <a:noFill/>
        </p:spPr>
      </p:pic>
      <p:pic>
        <p:nvPicPr>
          <p:cNvPr id="143367" name="Picture 7" descr="сканирование001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780928"/>
            <a:ext cx="1652588" cy="2663825"/>
          </a:xfrm>
          <a:prstGeom prst="rect">
            <a:avLst/>
          </a:prstGeom>
          <a:noFill/>
        </p:spPr>
      </p:pic>
      <p:pic>
        <p:nvPicPr>
          <p:cNvPr id="143368" name="Picture 8" descr="сканирование001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7" y="4293096"/>
            <a:ext cx="1501775" cy="2087562"/>
          </a:xfrm>
          <a:prstGeom prst="rect">
            <a:avLst/>
          </a:prstGeom>
          <a:noFill/>
        </p:spPr>
      </p:pic>
      <p:pic>
        <p:nvPicPr>
          <p:cNvPr id="143369" name="Picture 9" descr="сканирование001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1052736"/>
            <a:ext cx="2159000" cy="2065338"/>
          </a:xfrm>
          <a:prstGeom prst="rect">
            <a:avLst/>
          </a:prstGeom>
          <a:noFill/>
        </p:spPr>
      </p:pic>
      <p:pic>
        <p:nvPicPr>
          <p:cNvPr id="143370" name="Picture 10" descr="сканирование0018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913" y="4099813"/>
            <a:ext cx="2016125" cy="2014538"/>
          </a:xfrm>
          <a:prstGeom prst="rect">
            <a:avLst/>
          </a:prstGeom>
          <a:noFill/>
        </p:spPr>
      </p:pic>
      <p:pic>
        <p:nvPicPr>
          <p:cNvPr id="143371" name="Picture 11" descr="сканирование001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620688"/>
            <a:ext cx="3098800" cy="3313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46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26193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699248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B050"/>
                </a:solidFill>
                <a:latin typeface="Book Antiqua" pitchFamily="18" charset="0"/>
              </a:rPr>
              <a:t>Техника изображения основных растительных элементов.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3055" y="1196752"/>
            <a:ext cx="56886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b="1" i="1" dirty="0">
                <a:solidFill>
                  <a:srgbClr val="FF0000"/>
                </a:solidFill>
              </a:rPr>
              <a:t>Купавка — самый распространенный цветок в городецком орнаменте. Подмалевка по размеру большая. Расписывать начинают с маленького кружочка по ее краю, затем делают скобку внутри круга. По краю подмалевки рисуют </a:t>
            </a:r>
            <a:r>
              <a:rPr lang="ru-RU" sz="1600" b="1" i="1" dirty="0" err="1">
                <a:solidFill>
                  <a:srgbClr val="FF0000"/>
                </a:solidFill>
              </a:rPr>
              <a:t>скобки.Скобки</a:t>
            </a:r>
            <a:r>
              <a:rPr lang="ru-RU" sz="1600" b="1" i="1" dirty="0">
                <a:solidFill>
                  <a:srgbClr val="FF0000"/>
                </a:solidFill>
              </a:rPr>
              <a:t> по ее краю рисуют, начиная с центра, постепенно уменьшая их в размерах до </a:t>
            </a:r>
            <a:r>
              <a:rPr lang="ru-RU" sz="1600" b="1" i="1" dirty="0" err="1">
                <a:solidFill>
                  <a:srgbClr val="FF0000"/>
                </a:solidFill>
              </a:rPr>
              <a:t>сердцевинки</a:t>
            </a:r>
            <a:r>
              <a:rPr lang="ru-RU" sz="1600" b="1" i="1" dirty="0">
                <a:solidFill>
                  <a:srgbClr val="FF0000"/>
                </a:solidFill>
              </a:rPr>
              <a:t>. Оживка выполняется белилами. </a:t>
            </a:r>
            <a:endParaRPr lang="ru-RU" sz="1600" b="1" i="1" dirty="0" smtClean="0">
              <a:solidFill>
                <a:srgbClr val="FF0000"/>
              </a:solidFill>
            </a:endParaRPr>
          </a:p>
          <a:p>
            <a:endParaRPr lang="ru-RU" sz="1600" b="1" i="1" dirty="0">
              <a:solidFill>
                <a:srgbClr val="FF0000"/>
              </a:solidFill>
            </a:endParaRPr>
          </a:p>
          <a:p>
            <a:endParaRPr lang="ru-RU" sz="1600" b="1" i="1" dirty="0">
              <a:solidFill>
                <a:srgbClr val="FF0000"/>
              </a:solidFill>
            </a:endParaRPr>
          </a:p>
          <a:p>
            <a:endParaRPr lang="ru-RU" sz="1600" b="1" i="1" dirty="0">
              <a:solidFill>
                <a:srgbClr val="FF0000"/>
              </a:solidFill>
            </a:endParaRPr>
          </a:p>
          <a:p>
            <a:endParaRPr lang="ru-RU" sz="1600" b="1" i="1" dirty="0">
              <a:solidFill>
                <a:srgbClr val="FF0000"/>
              </a:solidFill>
            </a:endParaRPr>
          </a:p>
          <a:p>
            <a:endParaRPr lang="ru-RU" sz="1600" b="1" i="1" dirty="0">
              <a:solidFill>
                <a:srgbClr val="FF0000"/>
              </a:solidFill>
            </a:endParaRPr>
          </a:p>
          <a:p>
            <a:endParaRPr lang="ru-RU" sz="1600" b="1" i="1" dirty="0">
              <a:solidFill>
                <a:srgbClr val="FF0000"/>
              </a:solidFill>
            </a:endParaRPr>
          </a:p>
          <a:p>
            <a:r>
              <a:rPr lang="ru-RU" sz="1600" b="1" i="1" dirty="0">
                <a:solidFill>
                  <a:srgbClr val="FF0000"/>
                </a:solidFill>
              </a:rPr>
              <a:t/>
            </a:r>
            <a:br>
              <a:rPr lang="ru-RU" sz="1600" b="1" i="1" dirty="0">
                <a:solidFill>
                  <a:srgbClr val="FF0000"/>
                </a:solidFill>
              </a:rPr>
            </a:br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6288" y="3548265"/>
            <a:ext cx="3312368" cy="285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4288" y="3573016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</a:rPr>
              <a:t>Розан отражает главные признаки цветка, т.е. имеет лепестки и ярко выраженный центр. Силуэт в форме круга. По размеру может быть больше купавки. Центр цветка рисуют в середине. Розан в росписи Городца окружен скобками — лепестками одного размера, цвет которых совпадает с цветом середины. Техника росписи скобок та же, что и у купавки.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6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сканирование000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7F4"/>
              </a:clrFrom>
              <a:clrTo>
                <a:srgbClr val="FFF7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4852" y="681236"/>
            <a:ext cx="5689600" cy="6121400"/>
          </a:xfrm>
          <a:prstGeom prst="rect">
            <a:avLst/>
          </a:prstGeom>
          <a:noFill/>
        </p:spPr>
      </p:pic>
      <p:pic>
        <p:nvPicPr>
          <p:cNvPr id="128005" name="Picture 5" descr="сканирование00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8EF"/>
              </a:clrFrom>
              <a:clrTo>
                <a:srgbClr val="FCF8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88640"/>
            <a:ext cx="4033837" cy="3243263"/>
          </a:xfrm>
          <a:prstGeom prst="rect">
            <a:avLst/>
          </a:prstGeom>
          <a:noFill/>
        </p:spPr>
      </p:pic>
      <p:pic>
        <p:nvPicPr>
          <p:cNvPr id="128008" name="Picture 8" descr="сканирование001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542257">
            <a:off x="-309057" y="5305516"/>
            <a:ext cx="2303463" cy="1617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85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86</TotalTime>
  <Words>575</Words>
  <Application>Microsoft Office PowerPoint</Application>
  <PresentationFormat>Экран (4:3)</PresentationFormat>
  <Paragraphs>45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Book Antiqua</vt:lpstr>
      <vt:lpstr>Bookman Old Style</vt:lpstr>
      <vt:lpstr>Calibri</vt:lpstr>
      <vt:lpstr>Comic Sans MS</vt:lpstr>
      <vt:lpstr>Monotype Corsiva</vt:lpstr>
      <vt:lpstr>Trebuchet MS</vt:lpstr>
      <vt:lpstr>Wingdings</vt:lpstr>
      <vt:lpstr>Wingdings 2</vt:lpstr>
      <vt:lpstr>Изящная</vt:lpstr>
      <vt:lpstr>Комплексная НОД</vt:lpstr>
      <vt:lpstr>История городецкой росписи</vt:lpstr>
      <vt:lpstr>Презентация PowerPoint</vt:lpstr>
      <vt:lpstr>Традиции Городца.</vt:lpstr>
      <vt:lpstr>Городецкий орнамент</vt:lpstr>
      <vt:lpstr>Техника изображения птиц.</vt:lpstr>
      <vt:lpstr>Элементы Городецкой росписи</vt:lpstr>
      <vt:lpstr>Техника изображения основных растительных элементов.</vt:lpstr>
      <vt:lpstr>Презентация PowerPoint</vt:lpstr>
      <vt:lpstr>Городецкая  роза</vt:lpstr>
      <vt:lpstr>Городецкая  роза   (варианты)</vt:lpstr>
      <vt:lpstr>Городецкий розан</vt:lpstr>
      <vt:lpstr>Городецкий  розан   (варианты)</vt:lpstr>
      <vt:lpstr>Городецкая  ромашка</vt:lpstr>
      <vt:lpstr>Городецкая ромашка-купавка</vt:lpstr>
      <vt:lpstr>Городецкие листики и кустики</vt:lpstr>
      <vt:lpstr>Городецкие узоры</vt:lpstr>
      <vt:lpstr>Презентация PowerPoint</vt:lpstr>
      <vt:lpstr>Презентация PowerPoint</vt:lpstr>
      <vt:lpstr>Презентация PowerPoint</vt:lpstr>
      <vt:lpstr>Городецкий конь</vt:lpstr>
      <vt:lpstr>Презентация PowerPoint</vt:lpstr>
      <vt:lpstr>Городецкий узор</vt:lpstr>
      <vt:lpstr>Презентация PowerPoint</vt:lpstr>
      <vt:lpstr>Городецкий петух</vt:lpstr>
      <vt:lpstr>Презентация PowerPoint</vt:lpstr>
      <vt:lpstr>Презентация PowerPoint</vt:lpstr>
      <vt:lpstr>Презентация PowerPoint</vt:lpstr>
      <vt:lpstr>Рисуем сами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SERGEY SID</cp:lastModifiedBy>
  <cp:revision>13</cp:revision>
  <dcterms:created xsi:type="dcterms:W3CDTF">2013-02-26T15:40:52Z</dcterms:created>
  <dcterms:modified xsi:type="dcterms:W3CDTF">2013-09-06T12:16:25Z</dcterms:modified>
</cp:coreProperties>
</file>