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1" r:id="rId15"/>
    <p:sldId id="270" r:id="rId16"/>
    <p:sldId id="273" r:id="rId17"/>
    <p:sldId id="274" r:id="rId18"/>
    <p:sldId id="268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698"/>
    <a:srgbClr val="ADBF07"/>
    <a:srgbClr val="0D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7" autoAdjust="0"/>
    <p:restoredTop sz="94660"/>
  </p:normalViewPr>
  <p:slideViewPr>
    <p:cSldViewPr>
      <p:cViewPr varScale="1">
        <p:scale>
          <a:sx n="88" d="100"/>
          <a:sy n="88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FFFF00"/>
            </a:gs>
            <a:gs pos="28000">
              <a:schemeClr val="bg2">
                <a:lumMod val="75000"/>
              </a:schemeClr>
            </a:gs>
            <a:gs pos="88000">
              <a:schemeClr val="accent1">
                <a:lumMod val="60000"/>
                <a:lumOff val="40000"/>
              </a:schemeClr>
            </a:gs>
            <a:gs pos="67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48CED86-C329-4B97-97E5-2F7507F0718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1919135-07A8-475A-B788-DE63ED1B71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0528" y="80404"/>
            <a:ext cx="93245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Отрытый урок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окружающему миру</a:t>
            </a: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3 класс</a:t>
            </a:r>
          </a:p>
          <a:p>
            <a:pPr algn="ctr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Учитель: Васильева Н.А.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D:\Архив\НАТАЛЬЯ\рисунки\MCj0437636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1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8707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x-none" sz="3600" b="1" smtClean="0"/>
              <a:t>Благодаря </a:t>
            </a:r>
            <a:r>
              <a:rPr lang="x-none" sz="3600" b="1"/>
              <a:t>чему кожа всегда мягкая? </a:t>
            </a:r>
            <a:endParaRPr lang="ru-RU" sz="3600" b="1" dirty="0" smtClean="0"/>
          </a:p>
          <a:p>
            <a:endParaRPr lang="ru-RU" sz="3600" dirty="0"/>
          </a:p>
          <a:p>
            <a:r>
              <a:rPr lang="x-none" sz="3600"/>
              <a:t>	ж) потовым железам</a:t>
            </a:r>
            <a:r>
              <a:rPr lang="x-none" sz="3600" smtClean="0"/>
              <a:t>;</a:t>
            </a:r>
            <a:endParaRPr lang="ru-RU" sz="3600" dirty="0" smtClean="0"/>
          </a:p>
          <a:p>
            <a:r>
              <a:rPr lang="x-none" sz="3600"/>
              <a:t>	</a:t>
            </a:r>
            <a:r>
              <a:rPr lang="x-none" sz="3600" smtClean="0"/>
              <a:t>т)</a:t>
            </a:r>
            <a:r>
              <a:rPr lang="ru-RU" sz="3600" dirty="0" smtClean="0"/>
              <a:t>  </a:t>
            </a:r>
            <a:r>
              <a:rPr lang="x-none" sz="3600" smtClean="0"/>
              <a:t>порам</a:t>
            </a:r>
            <a:r>
              <a:rPr lang="x-none" sz="3600"/>
              <a:t>;	</a:t>
            </a:r>
            <a:endParaRPr lang="ru-RU" sz="3600" dirty="0" smtClean="0"/>
          </a:p>
          <a:p>
            <a:r>
              <a:rPr lang="ru-RU" sz="3600" dirty="0"/>
              <a:t> </a:t>
            </a:r>
            <a:r>
              <a:rPr lang="ru-RU" sz="3600" dirty="0" smtClean="0"/>
              <a:t>     </a:t>
            </a:r>
            <a:r>
              <a:rPr lang="x-none" sz="3600" smtClean="0"/>
              <a:t>м</a:t>
            </a:r>
            <a:r>
              <a:rPr lang="x-none" sz="3600"/>
              <a:t>) сальным железам.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504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40768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600" b="1" i="1"/>
              <a:t>2. </a:t>
            </a:r>
            <a:r>
              <a:rPr lang="x-none" sz="3600" b="1"/>
              <a:t>Из скольких слоёв состоит кожа? </a:t>
            </a:r>
            <a:endParaRPr lang="ru-RU" sz="3600" b="1" dirty="0" smtClean="0"/>
          </a:p>
          <a:p>
            <a:endParaRPr lang="ru-RU" sz="3600" dirty="0"/>
          </a:p>
          <a:p>
            <a:r>
              <a:rPr lang="x-none" sz="3600"/>
              <a:t>	а) Пять</a:t>
            </a:r>
            <a:r>
              <a:rPr lang="x-none" sz="3600" smtClean="0"/>
              <a:t>;</a:t>
            </a:r>
            <a:endParaRPr lang="ru-RU" sz="3600" dirty="0" smtClean="0"/>
          </a:p>
          <a:p>
            <a:r>
              <a:rPr lang="x-none" sz="3600"/>
              <a:t>	о) три</a:t>
            </a:r>
            <a:r>
              <a:rPr lang="x-none" sz="3600" smtClean="0"/>
              <a:t>;</a:t>
            </a:r>
            <a:endParaRPr lang="ru-RU" sz="3600" dirty="0" smtClean="0"/>
          </a:p>
          <a:p>
            <a:r>
              <a:rPr lang="x-none" sz="3600"/>
              <a:t>	г) два.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440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600" b="1" i="1"/>
              <a:t>3</a:t>
            </a:r>
            <a:r>
              <a:rPr lang="x-none" sz="3600" b="1"/>
              <a:t>. Пот выделяется, когда человеку… </a:t>
            </a:r>
            <a:endParaRPr lang="ru-RU" sz="3600" dirty="0"/>
          </a:p>
          <a:p>
            <a:r>
              <a:rPr lang="x-none" sz="3600"/>
              <a:t>	</a:t>
            </a:r>
            <a:endParaRPr lang="ru-RU" sz="3600" dirty="0" smtClean="0"/>
          </a:p>
          <a:p>
            <a:r>
              <a:rPr lang="ru-RU" sz="3600" dirty="0"/>
              <a:t>	</a:t>
            </a:r>
            <a:r>
              <a:rPr lang="x-none" sz="3600" smtClean="0"/>
              <a:t>з</a:t>
            </a:r>
            <a:r>
              <a:rPr lang="x-none" sz="3600"/>
              <a:t>) холодно;	</a:t>
            </a:r>
            <a:endParaRPr lang="ru-RU" sz="3600" dirty="0" smtClean="0"/>
          </a:p>
          <a:p>
            <a:r>
              <a:rPr lang="ru-RU" sz="3600" dirty="0" smtClean="0"/>
              <a:t>	</a:t>
            </a:r>
            <a:r>
              <a:rPr lang="x-none" sz="3600" smtClean="0"/>
              <a:t>и</a:t>
            </a:r>
            <a:r>
              <a:rPr lang="x-none" sz="3600"/>
              <a:t>) просто так;	</a:t>
            </a:r>
            <a:endParaRPr lang="ru-RU" sz="3600" dirty="0" smtClean="0"/>
          </a:p>
          <a:p>
            <a:r>
              <a:rPr lang="ru-RU" sz="3600" dirty="0" smtClean="0"/>
              <a:t>	</a:t>
            </a:r>
            <a:r>
              <a:rPr lang="x-none" sz="3600" smtClean="0"/>
              <a:t>л</a:t>
            </a:r>
            <a:r>
              <a:rPr lang="x-none" sz="3600"/>
              <a:t>) жарко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487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4920" y="764704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600" b="1" i="1"/>
              <a:t>4</a:t>
            </a:r>
            <a:r>
              <a:rPr lang="x-none" sz="3600" b="1"/>
              <a:t>. Кожу надо мыть</a:t>
            </a:r>
            <a:r>
              <a:rPr lang="x-none" sz="3600" b="1" i="1"/>
              <a:t>… </a:t>
            </a:r>
            <a:endParaRPr lang="ru-RU" sz="3600" dirty="0"/>
          </a:p>
          <a:p>
            <a:r>
              <a:rPr lang="x-none" sz="3600" b="1"/>
              <a:t>	</a:t>
            </a:r>
            <a:endParaRPr lang="ru-RU" sz="3600" b="1" dirty="0" smtClean="0"/>
          </a:p>
          <a:p>
            <a:r>
              <a:rPr lang="ru-RU" sz="3600" b="1" dirty="0"/>
              <a:t>	</a:t>
            </a:r>
            <a:r>
              <a:rPr lang="x-none" sz="3600" smtClean="0"/>
              <a:t>о</a:t>
            </a:r>
            <a:r>
              <a:rPr lang="x-none" sz="3600"/>
              <a:t>) по мере необходимости;</a:t>
            </a:r>
            <a:endParaRPr lang="ru-RU" sz="3600" dirty="0"/>
          </a:p>
          <a:p>
            <a:r>
              <a:rPr lang="x-none" sz="3600"/>
              <a:t>	р) утром и вечером;</a:t>
            </a:r>
            <a:endParaRPr lang="ru-RU" sz="3600" dirty="0"/>
          </a:p>
          <a:p>
            <a:r>
              <a:rPr lang="x-none" sz="3600"/>
              <a:t>	е) можно и не мыть.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099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3342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600" b="1" i="1"/>
              <a:t>5</a:t>
            </a:r>
            <a:r>
              <a:rPr lang="x-none" sz="3600" b="1"/>
              <a:t>. Можно ли кожу назвать органом дыхания? </a:t>
            </a:r>
            <a:endParaRPr lang="ru-RU" sz="3600" dirty="0"/>
          </a:p>
          <a:p>
            <a:r>
              <a:rPr lang="x-none" sz="3600"/>
              <a:t>	</a:t>
            </a:r>
            <a:endParaRPr lang="ru-RU" sz="3600" dirty="0" smtClean="0"/>
          </a:p>
          <a:p>
            <a:r>
              <a:rPr lang="ru-RU" sz="3600" dirty="0"/>
              <a:t>	</a:t>
            </a:r>
            <a:r>
              <a:rPr lang="x-none" sz="3600" smtClean="0"/>
              <a:t>а</a:t>
            </a:r>
            <a:r>
              <a:rPr lang="x-none" sz="3600"/>
              <a:t>) нет</a:t>
            </a:r>
            <a:r>
              <a:rPr lang="x-none" sz="3600" smtClean="0"/>
              <a:t>;</a:t>
            </a:r>
            <a:endParaRPr lang="ru-RU" sz="3600" dirty="0" smtClean="0"/>
          </a:p>
          <a:p>
            <a:r>
              <a:rPr lang="x-none" sz="3600"/>
              <a:t>	д) да;	</a:t>
            </a:r>
            <a:endParaRPr lang="ru-RU" sz="3600" dirty="0" smtClean="0"/>
          </a:p>
          <a:p>
            <a:r>
              <a:rPr lang="ru-RU" sz="3600" dirty="0"/>
              <a:t>	</a:t>
            </a:r>
            <a:r>
              <a:rPr lang="x-none" sz="3600" smtClean="0"/>
              <a:t>г</a:t>
            </a:r>
            <a:r>
              <a:rPr lang="x-none" sz="3600"/>
              <a:t>) не знаю.</a:t>
            </a:r>
            <a:endParaRPr lang="ru-RU" sz="36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6151982" y="3269150"/>
            <a:ext cx="2139613" cy="2135924"/>
            <a:chOff x="5853157" y="3737246"/>
            <a:chExt cx="2139613" cy="2135924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5853157" y="3737246"/>
              <a:ext cx="2139613" cy="2135924"/>
              <a:chOff x="6428626" y="4348543"/>
              <a:chExt cx="1820317" cy="1844691"/>
            </a:xfrm>
            <a:solidFill>
              <a:srgbClr val="2E5698"/>
            </a:solidFill>
          </p:grpSpPr>
          <p:sp>
            <p:nvSpPr>
              <p:cNvPr id="5" name="Овал 4"/>
              <p:cNvSpPr/>
              <p:nvPr/>
            </p:nvSpPr>
            <p:spPr>
              <a:xfrm>
                <a:off x="7020272" y="4941168"/>
                <a:ext cx="648072" cy="7200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" name="Группа 5"/>
              <p:cNvGrpSpPr/>
              <p:nvPr/>
            </p:nvGrpSpPr>
            <p:grpSpPr>
              <a:xfrm rot="21125741">
                <a:off x="7092912" y="4348543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31" name="Овал 30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Овал 31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 rot="18298916">
                <a:off x="6724003" y="453813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Овал 29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" name="Группа 7"/>
              <p:cNvGrpSpPr/>
              <p:nvPr/>
            </p:nvGrpSpPr>
            <p:grpSpPr>
              <a:xfrm rot="16449180">
                <a:off x="6536638" y="493399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27" name="Овал 26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" name="Группа 8"/>
              <p:cNvGrpSpPr/>
              <p:nvPr/>
            </p:nvGrpSpPr>
            <p:grpSpPr>
              <a:xfrm rot="13912631">
                <a:off x="6602757" y="5347160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25" name="Овал 24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Овал 25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9"/>
              <p:cNvGrpSpPr/>
              <p:nvPr/>
            </p:nvGrpSpPr>
            <p:grpSpPr>
              <a:xfrm rot="10800000">
                <a:off x="6968478" y="554516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23" name="Овал 22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Овал 23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" name="Группа 10"/>
              <p:cNvGrpSpPr/>
              <p:nvPr/>
            </p:nvGrpSpPr>
            <p:grpSpPr>
              <a:xfrm rot="8830997">
                <a:off x="7426309" y="5518215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21" name="Овал 20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Овал 21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6229164">
                <a:off x="7695166" y="518574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9" name="Овал 18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Овал 19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" name="Группа 12"/>
              <p:cNvGrpSpPr/>
              <p:nvPr/>
            </p:nvGrpSpPr>
            <p:grpSpPr>
              <a:xfrm rot="3558819">
                <a:off x="7708883" y="476861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7" name="Овал 16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Овал 17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" name="Группа 13"/>
              <p:cNvGrpSpPr/>
              <p:nvPr/>
            </p:nvGrpSpPr>
            <p:grpSpPr>
              <a:xfrm rot="1378931">
                <a:off x="7444290" y="4470937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5" name="Овал 14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Овал 15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33" name="Группа 32"/>
            <p:cNvGrpSpPr/>
            <p:nvPr/>
          </p:nvGrpSpPr>
          <p:grpSpPr>
            <a:xfrm>
              <a:off x="6672644" y="4507535"/>
              <a:ext cx="521191" cy="616604"/>
              <a:chOff x="6428626" y="4348543"/>
              <a:chExt cx="1820317" cy="1844691"/>
            </a:xfrm>
            <a:solidFill>
              <a:srgbClr val="2E5698"/>
            </a:solidFill>
          </p:grpSpPr>
          <p:sp>
            <p:nvSpPr>
              <p:cNvPr id="34" name="Овал 33"/>
              <p:cNvSpPr/>
              <p:nvPr/>
            </p:nvSpPr>
            <p:spPr>
              <a:xfrm>
                <a:off x="7020272" y="4941168"/>
                <a:ext cx="648072" cy="7200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5" name="Группа 34"/>
              <p:cNvGrpSpPr/>
              <p:nvPr/>
            </p:nvGrpSpPr>
            <p:grpSpPr>
              <a:xfrm rot="21125741">
                <a:off x="7092912" y="4348543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60" name="Овал 59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Овал 60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6" name="Группа 35"/>
              <p:cNvGrpSpPr/>
              <p:nvPr/>
            </p:nvGrpSpPr>
            <p:grpSpPr>
              <a:xfrm rot="18298916">
                <a:off x="6724003" y="453813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58" name="Овал 57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Овал 58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7" name="Группа 36"/>
              <p:cNvGrpSpPr/>
              <p:nvPr/>
            </p:nvGrpSpPr>
            <p:grpSpPr>
              <a:xfrm rot="16449180">
                <a:off x="6536638" y="493399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56" name="Овал 55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Овал 56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8" name="Группа 37"/>
              <p:cNvGrpSpPr/>
              <p:nvPr/>
            </p:nvGrpSpPr>
            <p:grpSpPr>
              <a:xfrm rot="13912631">
                <a:off x="6602757" y="5347160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54" name="Овал 53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5" name="Овал 54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9" name="Группа 38"/>
              <p:cNvGrpSpPr/>
              <p:nvPr/>
            </p:nvGrpSpPr>
            <p:grpSpPr>
              <a:xfrm rot="10800000">
                <a:off x="6968478" y="554516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52" name="Овал 51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Овал 52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0" name="Группа 39"/>
              <p:cNvGrpSpPr/>
              <p:nvPr/>
            </p:nvGrpSpPr>
            <p:grpSpPr>
              <a:xfrm rot="8830997">
                <a:off x="7426309" y="5518215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50" name="Овал 49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Овал 50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1" name="Группа 40"/>
              <p:cNvGrpSpPr/>
              <p:nvPr/>
            </p:nvGrpSpPr>
            <p:grpSpPr>
              <a:xfrm rot="6229164">
                <a:off x="7695166" y="518574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48" name="Овал 47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Овал 48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2" name="Группа 41"/>
              <p:cNvGrpSpPr/>
              <p:nvPr/>
            </p:nvGrpSpPr>
            <p:grpSpPr>
              <a:xfrm rot="3558819">
                <a:off x="7708883" y="476861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46" name="Овал 45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3" name="Группа 42"/>
              <p:cNvGrpSpPr/>
              <p:nvPr/>
            </p:nvGrpSpPr>
            <p:grpSpPr>
              <a:xfrm rot="1378931">
                <a:off x="7444290" y="4470937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44" name="Овал 43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Овал 44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63" name="Группа 62"/>
          <p:cNvGrpSpPr/>
          <p:nvPr/>
        </p:nvGrpSpPr>
        <p:grpSpPr>
          <a:xfrm>
            <a:off x="4233697" y="4707470"/>
            <a:ext cx="1869589" cy="1600617"/>
            <a:chOff x="5853157" y="3737246"/>
            <a:chExt cx="2139613" cy="2135924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5853157" y="3737246"/>
              <a:ext cx="2139613" cy="2135924"/>
              <a:chOff x="6428626" y="4348543"/>
              <a:chExt cx="1820317" cy="1844691"/>
            </a:xfrm>
            <a:solidFill>
              <a:srgbClr val="2E5698"/>
            </a:solidFill>
          </p:grpSpPr>
          <p:sp>
            <p:nvSpPr>
              <p:cNvPr id="94" name="Овал 93"/>
              <p:cNvSpPr/>
              <p:nvPr/>
            </p:nvSpPr>
            <p:spPr>
              <a:xfrm>
                <a:off x="7020272" y="4941168"/>
                <a:ext cx="648072" cy="7200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5" name="Группа 94"/>
              <p:cNvGrpSpPr/>
              <p:nvPr/>
            </p:nvGrpSpPr>
            <p:grpSpPr>
              <a:xfrm rot="21125741">
                <a:off x="7092912" y="4348543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20" name="Овал 119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1" name="Овал 120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6" name="Группа 95"/>
              <p:cNvGrpSpPr/>
              <p:nvPr/>
            </p:nvGrpSpPr>
            <p:grpSpPr>
              <a:xfrm rot="18298916">
                <a:off x="6724003" y="453813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18" name="Овал 117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9" name="Овал 118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7" name="Группа 96"/>
              <p:cNvGrpSpPr/>
              <p:nvPr/>
            </p:nvGrpSpPr>
            <p:grpSpPr>
              <a:xfrm rot="16449180">
                <a:off x="6536638" y="493399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16" name="Овал 115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7" name="Овал 116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8" name="Группа 97"/>
              <p:cNvGrpSpPr/>
              <p:nvPr/>
            </p:nvGrpSpPr>
            <p:grpSpPr>
              <a:xfrm rot="13912631">
                <a:off x="6602757" y="5347160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14" name="Овал 113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5" name="Овал 114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9" name="Группа 98"/>
              <p:cNvGrpSpPr/>
              <p:nvPr/>
            </p:nvGrpSpPr>
            <p:grpSpPr>
              <a:xfrm rot="10800000">
                <a:off x="6968478" y="554516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12" name="Овал 111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3" name="Овал 112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0" name="Группа 99"/>
              <p:cNvGrpSpPr/>
              <p:nvPr/>
            </p:nvGrpSpPr>
            <p:grpSpPr>
              <a:xfrm rot="8830997">
                <a:off x="7426309" y="5518215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10" name="Овал 109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1" name="Овал 110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1" name="Группа 100"/>
              <p:cNvGrpSpPr/>
              <p:nvPr/>
            </p:nvGrpSpPr>
            <p:grpSpPr>
              <a:xfrm rot="6229164">
                <a:off x="7695166" y="518574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08" name="Овал 107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9" name="Овал 108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2" name="Группа 101"/>
              <p:cNvGrpSpPr/>
              <p:nvPr/>
            </p:nvGrpSpPr>
            <p:grpSpPr>
              <a:xfrm rot="3558819">
                <a:off x="7708883" y="476861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06" name="Овал 105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7" name="Овал 106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3" name="Группа 102"/>
              <p:cNvGrpSpPr/>
              <p:nvPr/>
            </p:nvGrpSpPr>
            <p:grpSpPr>
              <a:xfrm rot="1378931">
                <a:off x="7444290" y="4470937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04" name="Овал 103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5" name="Овал 104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65" name="Группа 64"/>
            <p:cNvGrpSpPr/>
            <p:nvPr/>
          </p:nvGrpSpPr>
          <p:grpSpPr>
            <a:xfrm>
              <a:off x="6672644" y="4507535"/>
              <a:ext cx="521191" cy="616604"/>
              <a:chOff x="6428626" y="4348543"/>
              <a:chExt cx="1820317" cy="1844691"/>
            </a:xfrm>
            <a:solidFill>
              <a:srgbClr val="2E5698"/>
            </a:solidFill>
          </p:grpSpPr>
          <p:sp>
            <p:nvSpPr>
              <p:cNvPr id="66" name="Овал 65"/>
              <p:cNvSpPr/>
              <p:nvPr/>
            </p:nvSpPr>
            <p:spPr>
              <a:xfrm>
                <a:off x="7020272" y="4941168"/>
                <a:ext cx="648072" cy="7200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7" name="Группа 66"/>
              <p:cNvGrpSpPr/>
              <p:nvPr/>
            </p:nvGrpSpPr>
            <p:grpSpPr>
              <a:xfrm rot="21125741">
                <a:off x="7092912" y="4348543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92" name="Овал 91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Овал 92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8" name="Группа 67"/>
              <p:cNvGrpSpPr/>
              <p:nvPr/>
            </p:nvGrpSpPr>
            <p:grpSpPr>
              <a:xfrm rot="18298916">
                <a:off x="6724003" y="453813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90" name="Овал 89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1" name="Овал 90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9" name="Группа 68"/>
              <p:cNvGrpSpPr/>
              <p:nvPr/>
            </p:nvGrpSpPr>
            <p:grpSpPr>
              <a:xfrm rot="16449180">
                <a:off x="6536638" y="493399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88" name="Овал 87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9" name="Овал 88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0" name="Группа 69"/>
              <p:cNvGrpSpPr/>
              <p:nvPr/>
            </p:nvGrpSpPr>
            <p:grpSpPr>
              <a:xfrm rot="13912631">
                <a:off x="6602757" y="5347160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86" name="Овал 85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Овал 86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1" name="Группа 70"/>
              <p:cNvGrpSpPr/>
              <p:nvPr/>
            </p:nvGrpSpPr>
            <p:grpSpPr>
              <a:xfrm rot="10800000">
                <a:off x="6968478" y="554516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84" name="Овал 83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5" name="Овал 84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2" name="Группа 71"/>
              <p:cNvGrpSpPr/>
              <p:nvPr/>
            </p:nvGrpSpPr>
            <p:grpSpPr>
              <a:xfrm rot="8830997">
                <a:off x="7426309" y="5518215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82" name="Овал 81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3" name="Овал 82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3" name="Группа 72"/>
              <p:cNvGrpSpPr/>
              <p:nvPr/>
            </p:nvGrpSpPr>
            <p:grpSpPr>
              <a:xfrm rot="6229164">
                <a:off x="7695166" y="518574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80" name="Овал 79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1" name="Овал 80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4" name="Группа 73"/>
              <p:cNvGrpSpPr/>
              <p:nvPr/>
            </p:nvGrpSpPr>
            <p:grpSpPr>
              <a:xfrm rot="3558819">
                <a:off x="7708883" y="476861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78" name="Овал 77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9" name="Овал 78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5" name="Группа 74"/>
              <p:cNvGrpSpPr/>
              <p:nvPr/>
            </p:nvGrpSpPr>
            <p:grpSpPr>
              <a:xfrm rot="1378931">
                <a:off x="7444290" y="4470937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76" name="Овал 75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Овал 76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122" name="Группа 121"/>
          <p:cNvGrpSpPr/>
          <p:nvPr/>
        </p:nvGrpSpPr>
        <p:grpSpPr>
          <a:xfrm>
            <a:off x="2146837" y="5165452"/>
            <a:ext cx="1532593" cy="1275845"/>
            <a:chOff x="5853157" y="3737246"/>
            <a:chExt cx="2139613" cy="2135924"/>
          </a:xfrm>
        </p:grpSpPr>
        <p:grpSp>
          <p:nvGrpSpPr>
            <p:cNvPr id="123" name="Группа 122"/>
            <p:cNvGrpSpPr/>
            <p:nvPr/>
          </p:nvGrpSpPr>
          <p:grpSpPr>
            <a:xfrm>
              <a:off x="5853157" y="3737246"/>
              <a:ext cx="2139613" cy="2135924"/>
              <a:chOff x="6428626" y="4348543"/>
              <a:chExt cx="1820317" cy="1844691"/>
            </a:xfrm>
            <a:solidFill>
              <a:srgbClr val="2E5698"/>
            </a:solidFill>
          </p:grpSpPr>
          <p:sp>
            <p:nvSpPr>
              <p:cNvPr id="153" name="Овал 152"/>
              <p:cNvSpPr/>
              <p:nvPr/>
            </p:nvSpPr>
            <p:spPr>
              <a:xfrm>
                <a:off x="7020272" y="4941168"/>
                <a:ext cx="648072" cy="7200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4" name="Группа 153"/>
              <p:cNvGrpSpPr/>
              <p:nvPr/>
            </p:nvGrpSpPr>
            <p:grpSpPr>
              <a:xfrm rot="21125741">
                <a:off x="7092912" y="4348543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79" name="Овал 178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0" name="Овал 179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5" name="Группа 154"/>
              <p:cNvGrpSpPr/>
              <p:nvPr/>
            </p:nvGrpSpPr>
            <p:grpSpPr>
              <a:xfrm rot="18298916">
                <a:off x="6724003" y="453813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77" name="Овал 176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8" name="Овал 177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6" name="Группа 155"/>
              <p:cNvGrpSpPr/>
              <p:nvPr/>
            </p:nvGrpSpPr>
            <p:grpSpPr>
              <a:xfrm rot="16449180">
                <a:off x="6536638" y="493399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75" name="Овал 174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6" name="Овал 175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7" name="Группа 156"/>
              <p:cNvGrpSpPr/>
              <p:nvPr/>
            </p:nvGrpSpPr>
            <p:grpSpPr>
              <a:xfrm rot="13912631">
                <a:off x="6602757" y="5347160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73" name="Овал 172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4" name="Овал 173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8" name="Группа 157"/>
              <p:cNvGrpSpPr/>
              <p:nvPr/>
            </p:nvGrpSpPr>
            <p:grpSpPr>
              <a:xfrm rot="10800000">
                <a:off x="6968478" y="554516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71" name="Овал 170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2" name="Овал 171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9" name="Группа 158"/>
              <p:cNvGrpSpPr/>
              <p:nvPr/>
            </p:nvGrpSpPr>
            <p:grpSpPr>
              <a:xfrm rot="8830997">
                <a:off x="7426309" y="5518215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69" name="Овал 168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0" name="Овал 169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0" name="Группа 159"/>
              <p:cNvGrpSpPr/>
              <p:nvPr/>
            </p:nvGrpSpPr>
            <p:grpSpPr>
              <a:xfrm rot="6229164">
                <a:off x="7695166" y="518574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67" name="Овал 166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8" name="Овал 167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1" name="Группа 160"/>
              <p:cNvGrpSpPr/>
              <p:nvPr/>
            </p:nvGrpSpPr>
            <p:grpSpPr>
              <a:xfrm rot="3558819">
                <a:off x="7708883" y="476861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65" name="Овал 164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6" name="Овал 165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2" name="Группа 161"/>
              <p:cNvGrpSpPr/>
              <p:nvPr/>
            </p:nvGrpSpPr>
            <p:grpSpPr>
              <a:xfrm rot="1378931">
                <a:off x="7444290" y="4470937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63" name="Овал 162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4" name="Овал 163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24" name="Группа 123"/>
            <p:cNvGrpSpPr/>
            <p:nvPr/>
          </p:nvGrpSpPr>
          <p:grpSpPr>
            <a:xfrm>
              <a:off x="6672644" y="4507535"/>
              <a:ext cx="521191" cy="616604"/>
              <a:chOff x="6428626" y="4348543"/>
              <a:chExt cx="1820317" cy="1844691"/>
            </a:xfrm>
            <a:solidFill>
              <a:srgbClr val="2E5698"/>
            </a:solidFill>
          </p:grpSpPr>
          <p:sp>
            <p:nvSpPr>
              <p:cNvPr id="125" name="Овал 124"/>
              <p:cNvSpPr/>
              <p:nvPr/>
            </p:nvSpPr>
            <p:spPr>
              <a:xfrm>
                <a:off x="7020272" y="4941168"/>
                <a:ext cx="648072" cy="7200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26" name="Группа 125"/>
              <p:cNvGrpSpPr/>
              <p:nvPr/>
            </p:nvGrpSpPr>
            <p:grpSpPr>
              <a:xfrm rot="21125741">
                <a:off x="7092912" y="4348543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51" name="Овал 150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2" name="Овал 151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7" name="Группа 126"/>
              <p:cNvGrpSpPr/>
              <p:nvPr/>
            </p:nvGrpSpPr>
            <p:grpSpPr>
              <a:xfrm rot="18298916">
                <a:off x="6724003" y="453813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49" name="Овал 148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0" name="Овал 149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8" name="Группа 127"/>
              <p:cNvGrpSpPr/>
              <p:nvPr/>
            </p:nvGrpSpPr>
            <p:grpSpPr>
              <a:xfrm rot="16449180">
                <a:off x="6536638" y="493399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47" name="Овал 146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8" name="Овал 147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9" name="Группа 128"/>
              <p:cNvGrpSpPr/>
              <p:nvPr/>
            </p:nvGrpSpPr>
            <p:grpSpPr>
              <a:xfrm rot="13912631">
                <a:off x="6602757" y="5347160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45" name="Овал 144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6" name="Овал 145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0" name="Группа 129"/>
              <p:cNvGrpSpPr/>
              <p:nvPr/>
            </p:nvGrpSpPr>
            <p:grpSpPr>
              <a:xfrm rot="10800000">
                <a:off x="6968478" y="554516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43" name="Овал 142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4" name="Овал 143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1" name="Группа 130"/>
              <p:cNvGrpSpPr/>
              <p:nvPr/>
            </p:nvGrpSpPr>
            <p:grpSpPr>
              <a:xfrm rot="8830997">
                <a:off x="7426309" y="5518215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41" name="Овал 140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2" name="Овал 141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2" name="Группа 131"/>
              <p:cNvGrpSpPr/>
              <p:nvPr/>
            </p:nvGrpSpPr>
            <p:grpSpPr>
              <a:xfrm rot="6229164">
                <a:off x="7695166" y="5185742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39" name="Овал 138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0" name="Овал 139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3" name="Группа 132"/>
              <p:cNvGrpSpPr/>
              <p:nvPr/>
            </p:nvGrpSpPr>
            <p:grpSpPr>
              <a:xfrm rot="3558819">
                <a:off x="7708883" y="4768619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37" name="Овал 136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8" name="Овал 137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4" name="Группа 133"/>
              <p:cNvGrpSpPr/>
              <p:nvPr/>
            </p:nvGrpSpPr>
            <p:grpSpPr>
              <a:xfrm rot="1378931">
                <a:off x="7444290" y="4470937"/>
                <a:ext cx="432048" cy="648072"/>
                <a:chOff x="7236296" y="4293096"/>
                <a:chExt cx="432048" cy="648072"/>
              </a:xfrm>
              <a:grpFill/>
            </p:grpSpPr>
            <p:sp>
              <p:nvSpPr>
                <p:cNvPr id="135" name="Овал 134"/>
                <p:cNvSpPr/>
                <p:nvPr/>
              </p:nvSpPr>
              <p:spPr>
                <a:xfrm rot="579405">
                  <a:off x="7236296" y="4293096"/>
                  <a:ext cx="432048" cy="648072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6" name="Овал 135"/>
                <p:cNvSpPr/>
                <p:nvPr/>
              </p:nvSpPr>
              <p:spPr>
                <a:xfrm rot="579405">
                  <a:off x="7402990" y="4455113"/>
                  <a:ext cx="216024" cy="32403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8447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55679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600" b="1" i="1"/>
              <a:t>6</a:t>
            </a:r>
            <a:r>
              <a:rPr lang="x-none" sz="3600" b="1"/>
              <a:t>. Кожа – это … </a:t>
            </a:r>
            <a:endParaRPr lang="ru-RU" sz="3600" dirty="0"/>
          </a:p>
          <a:p>
            <a:r>
              <a:rPr lang="ru-RU" sz="3600" b="1" dirty="0"/>
              <a:t> </a:t>
            </a:r>
            <a:r>
              <a:rPr lang="ru-RU" sz="3600" b="1" dirty="0" smtClean="0"/>
              <a:t>    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  </a:t>
            </a:r>
            <a:r>
              <a:rPr lang="x-none" sz="3600" smtClean="0"/>
              <a:t>ц</a:t>
            </a:r>
            <a:r>
              <a:rPr lang="x-none" sz="3600"/>
              <a:t>) наружный покров человека;</a:t>
            </a:r>
            <a:endParaRPr lang="ru-RU" sz="3600" dirty="0"/>
          </a:p>
          <a:p>
            <a:r>
              <a:rPr lang="x-none" sz="3600"/>
              <a:t>    б) внутренний орган;</a:t>
            </a:r>
            <a:endParaRPr lang="ru-RU" sz="3600" dirty="0"/>
          </a:p>
          <a:p>
            <a:r>
              <a:rPr lang="x-none" sz="3600"/>
              <a:t>    в) это обёртка человека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281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96752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600" b="1" i="1"/>
              <a:t>7. Может ли человек обойтись без кожи? </a:t>
            </a:r>
            <a:endParaRPr lang="ru-RU" sz="3600" dirty="0"/>
          </a:p>
          <a:p>
            <a:r>
              <a:rPr lang="x-none" sz="3600"/>
              <a:t>	</a:t>
            </a:r>
            <a:endParaRPr lang="ru-RU" sz="3600" dirty="0" smtClean="0"/>
          </a:p>
          <a:p>
            <a:r>
              <a:rPr lang="ru-RU" sz="3600" dirty="0"/>
              <a:t>	</a:t>
            </a:r>
            <a:r>
              <a:rPr lang="x-none" sz="3600" smtClean="0"/>
              <a:t>н</a:t>
            </a:r>
            <a:r>
              <a:rPr lang="x-none" sz="3600"/>
              <a:t>) конечно;</a:t>
            </a:r>
            <a:endParaRPr lang="ru-RU" sz="3600" dirty="0"/>
          </a:p>
          <a:p>
            <a:r>
              <a:rPr lang="x-none" sz="3600"/>
              <a:t>	</a:t>
            </a:r>
            <a:r>
              <a:rPr lang="x-none" sz="3600" i="1"/>
              <a:t>ы) нет;</a:t>
            </a:r>
            <a:endParaRPr lang="ru-RU" sz="3600" dirty="0"/>
          </a:p>
          <a:p>
            <a:r>
              <a:rPr lang="x-none" sz="3600"/>
              <a:t>	ю) может быть.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600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44824"/>
            <a:ext cx="7024744" cy="216024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A2DE70-54AE-47B8-9D95-A7A87ABCC635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20B40-F70F-4A1E-BDDD-4BE32DF653F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3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30547" y="1070049"/>
            <a:ext cx="7446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333399"/>
                </a:solidFill>
                <a:latin typeface="Times New Roman" pitchFamily="18" charset="0"/>
              </a:rPr>
              <a:t>Если было интересно, легко на уроке, во всем разобрались – жёлтый цвет.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88368" y="2636912"/>
            <a:ext cx="8118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rgbClr val="008000"/>
                </a:solidFill>
                <a:latin typeface="Times New Roman" pitchFamily="18" charset="0"/>
              </a:rPr>
              <a:t>Если иногда были трудности, сомнения, не совсем понравилась работа – зеленый цвет.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47105" y="4647930"/>
            <a:ext cx="8001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CC3300"/>
                </a:solidFill>
                <a:latin typeface="Times New Roman" pitchFamily="18" charset="0"/>
              </a:rPr>
              <a:t>Если не разобрались в теме, было не очень интересно – красный цвет. 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2" name="Улыбающееся лицо 1"/>
          <p:cNvSpPr/>
          <p:nvPr/>
        </p:nvSpPr>
        <p:spPr>
          <a:xfrm>
            <a:off x="7020272" y="1603449"/>
            <a:ext cx="1224136" cy="117747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847105" y="3703712"/>
            <a:ext cx="1348631" cy="10934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6728879" y="5181330"/>
            <a:ext cx="1348631" cy="1213318"/>
          </a:xfrm>
          <a:prstGeom prst="smileyFac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9201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/>
      <p:bldP spid="204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9712" y="660512"/>
            <a:ext cx="7560840" cy="5798166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D3600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1988096"/>
            <a:ext cx="57606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1). Учебник с. 130-133,  пересказ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2). Подготовить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памятку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тему: «Гигиена кожи тела»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477" y="766275"/>
            <a:ext cx="6768752" cy="46166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u="sng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Органы чувств</a:t>
            </a:r>
            <a:r>
              <a:rPr lang="ru-RU" sz="5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40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Andalus" pitchFamily="18" charset="-78"/>
              </a:rPr>
              <a:t>Глаза</a:t>
            </a:r>
          </a:p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Andalus" pitchFamily="18" charset="-78"/>
              </a:rPr>
              <a:t>Уши</a:t>
            </a:r>
          </a:p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Andalus" pitchFamily="18" charset="-78"/>
              </a:rPr>
              <a:t>Нос</a:t>
            </a:r>
          </a:p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Andalus" pitchFamily="18" charset="-78"/>
              </a:rPr>
              <a:t>Язык</a:t>
            </a:r>
          </a:p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Andalus" pitchFamily="18" charset="-78"/>
              </a:rPr>
              <a:t>кожа</a:t>
            </a:r>
            <a:endParaRPr lang="ru-RU" sz="4000" b="1" dirty="0">
              <a:ln/>
              <a:solidFill>
                <a:schemeClr val="accent3"/>
              </a:solidFill>
              <a:latin typeface="Times New Roman" pitchFamily="18" charset="0"/>
              <a:cs typeface="Andalus" pitchFamily="18" charset="-78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347758" y="4384618"/>
            <a:ext cx="2139613" cy="2135924"/>
            <a:chOff x="6428626" y="4348543"/>
            <a:chExt cx="1820317" cy="1844691"/>
          </a:xfrm>
        </p:grpSpPr>
        <p:sp>
          <p:nvSpPr>
            <p:cNvPr id="3" name="Овал 2"/>
            <p:cNvSpPr/>
            <p:nvPr/>
          </p:nvSpPr>
          <p:spPr>
            <a:xfrm>
              <a:off x="7020272" y="4941168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 rot="21125741">
              <a:off x="7092912" y="4348543"/>
              <a:ext cx="432048" cy="648072"/>
              <a:chOff x="7236296" y="4293096"/>
              <a:chExt cx="432048" cy="648072"/>
            </a:xfrm>
          </p:grpSpPr>
          <p:sp>
            <p:nvSpPr>
              <p:cNvPr id="4" name="Овал 3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 rot="18298916">
              <a:off x="6724003" y="4538139"/>
              <a:ext cx="432048" cy="648072"/>
              <a:chOff x="7236296" y="4293096"/>
              <a:chExt cx="432048" cy="648072"/>
            </a:xfrm>
          </p:grpSpPr>
          <p:sp>
            <p:nvSpPr>
              <p:cNvPr id="10" name="Овал 9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 rot="16449180">
              <a:off x="6536638" y="4933999"/>
              <a:ext cx="432048" cy="648072"/>
              <a:chOff x="7236296" y="4293096"/>
              <a:chExt cx="432048" cy="648072"/>
            </a:xfrm>
          </p:grpSpPr>
          <p:sp>
            <p:nvSpPr>
              <p:cNvPr id="13" name="Овал 12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 rot="13912631">
              <a:off x="6602757" y="5347160"/>
              <a:ext cx="432048" cy="648072"/>
              <a:chOff x="7236296" y="4293096"/>
              <a:chExt cx="432048" cy="648072"/>
            </a:xfrm>
          </p:grpSpPr>
          <p:sp>
            <p:nvSpPr>
              <p:cNvPr id="16" name="Овал 15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 rot="10800000">
              <a:off x="6968478" y="5545162"/>
              <a:ext cx="432048" cy="648072"/>
              <a:chOff x="7236296" y="4293096"/>
              <a:chExt cx="432048" cy="648072"/>
            </a:xfrm>
          </p:grpSpPr>
          <p:sp>
            <p:nvSpPr>
              <p:cNvPr id="19" name="Овал 18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 rot="8830997">
              <a:off x="7426309" y="5518215"/>
              <a:ext cx="432048" cy="648072"/>
              <a:chOff x="7236296" y="4293096"/>
              <a:chExt cx="432048" cy="648072"/>
            </a:xfrm>
          </p:grpSpPr>
          <p:sp>
            <p:nvSpPr>
              <p:cNvPr id="22" name="Овал 21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 rot="6229164">
              <a:off x="7695166" y="5185742"/>
              <a:ext cx="432048" cy="648072"/>
              <a:chOff x="7236296" y="4293096"/>
              <a:chExt cx="432048" cy="648072"/>
            </a:xfrm>
          </p:grpSpPr>
          <p:sp>
            <p:nvSpPr>
              <p:cNvPr id="25" name="Овал 24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 rot="3558819">
              <a:off x="7708883" y="4768619"/>
              <a:ext cx="432048" cy="648072"/>
              <a:chOff x="7236296" y="4293096"/>
              <a:chExt cx="432048" cy="648072"/>
            </a:xfrm>
          </p:grpSpPr>
          <p:sp>
            <p:nvSpPr>
              <p:cNvPr id="28" name="Овал 27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 rot="1378931">
              <a:off x="7444290" y="4470937"/>
              <a:ext cx="432048" cy="648072"/>
              <a:chOff x="7236296" y="4293096"/>
              <a:chExt cx="432048" cy="648072"/>
            </a:xfrm>
          </p:grpSpPr>
          <p:sp>
            <p:nvSpPr>
              <p:cNvPr id="31" name="Овал 30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3" name="Группа 62"/>
          <p:cNvGrpSpPr/>
          <p:nvPr/>
        </p:nvGrpSpPr>
        <p:grpSpPr>
          <a:xfrm>
            <a:off x="3998748" y="5835249"/>
            <a:ext cx="753547" cy="679718"/>
            <a:chOff x="6428626" y="4348543"/>
            <a:chExt cx="1820317" cy="1844691"/>
          </a:xfrm>
        </p:grpSpPr>
        <p:sp>
          <p:nvSpPr>
            <p:cNvPr id="64" name="Овал 63"/>
            <p:cNvSpPr/>
            <p:nvPr/>
          </p:nvSpPr>
          <p:spPr>
            <a:xfrm>
              <a:off x="7020272" y="4941168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5" name="Группа 64"/>
            <p:cNvGrpSpPr/>
            <p:nvPr/>
          </p:nvGrpSpPr>
          <p:grpSpPr>
            <a:xfrm rot="21125741">
              <a:off x="7092912" y="4348543"/>
              <a:ext cx="432048" cy="648072"/>
              <a:chOff x="7236296" y="4293096"/>
              <a:chExt cx="432048" cy="648072"/>
            </a:xfrm>
          </p:grpSpPr>
          <p:sp>
            <p:nvSpPr>
              <p:cNvPr id="90" name="Овал 89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Овал 90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6" name="Группа 65"/>
            <p:cNvGrpSpPr/>
            <p:nvPr/>
          </p:nvGrpSpPr>
          <p:grpSpPr>
            <a:xfrm rot="18298916">
              <a:off x="6724003" y="4538139"/>
              <a:ext cx="432048" cy="648072"/>
              <a:chOff x="7236296" y="4293096"/>
              <a:chExt cx="432048" cy="648072"/>
            </a:xfrm>
          </p:grpSpPr>
          <p:sp>
            <p:nvSpPr>
              <p:cNvPr id="88" name="Овал 87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Овал 88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7" name="Группа 66"/>
            <p:cNvGrpSpPr/>
            <p:nvPr/>
          </p:nvGrpSpPr>
          <p:grpSpPr>
            <a:xfrm rot="16449180">
              <a:off x="6536638" y="4933999"/>
              <a:ext cx="432048" cy="648072"/>
              <a:chOff x="7236296" y="4293096"/>
              <a:chExt cx="432048" cy="648072"/>
            </a:xfrm>
          </p:grpSpPr>
          <p:sp>
            <p:nvSpPr>
              <p:cNvPr id="86" name="Овал 85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Овал 86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8" name="Группа 67"/>
            <p:cNvGrpSpPr/>
            <p:nvPr/>
          </p:nvGrpSpPr>
          <p:grpSpPr>
            <a:xfrm rot="13912631">
              <a:off x="6602757" y="5347160"/>
              <a:ext cx="432048" cy="648072"/>
              <a:chOff x="7236296" y="4293096"/>
              <a:chExt cx="432048" cy="648072"/>
            </a:xfrm>
          </p:grpSpPr>
          <p:sp>
            <p:nvSpPr>
              <p:cNvPr id="84" name="Овал 83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" name="Овал 84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 rot="10800000">
              <a:off x="6968478" y="5545162"/>
              <a:ext cx="432048" cy="648072"/>
              <a:chOff x="7236296" y="4293096"/>
              <a:chExt cx="432048" cy="648072"/>
            </a:xfrm>
          </p:grpSpPr>
          <p:sp>
            <p:nvSpPr>
              <p:cNvPr id="82" name="Овал 81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Овал 82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0" name="Группа 69"/>
            <p:cNvGrpSpPr/>
            <p:nvPr/>
          </p:nvGrpSpPr>
          <p:grpSpPr>
            <a:xfrm rot="8830997">
              <a:off x="7426309" y="5518215"/>
              <a:ext cx="432048" cy="648072"/>
              <a:chOff x="7236296" y="4293096"/>
              <a:chExt cx="432048" cy="648072"/>
            </a:xfrm>
          </p:grpSpPr>
          <p:sp>
            <p:nvSpPr>
              <p:cNvPr id="80" name="Овал 79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Овал 80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1" name="Группа 70"/>
            <p:cNvGrpSpPr/>
            <p:nvPr/>
          </p:nvGrpSpPr>
          <p:grpSpPr>
            <a:xfrm rot="6229164">
              <a:off x="7695166" y="5185742"/>
              <a:ext cx="432048" cy="648072"/>
              <a:chOff x="7236296" y="4293096"/>
              <a:chExt cx="432048" cy="648072"/>
            </a:xfrm>
          </p:grpSpPr>
          <p:sp>
            <p:nvSpPr>
              <p:cNvPr id="78" name="Овал 77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Овал 78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2" name="Группа 71"/>
            <p:cNvGrpSpPr/>
            <p:nvPr/>
          </p:nvGrpSpPr>
          <p:grpSpPr>
            <a:xfrm rot="3558819">
              <a:off x="7708883" y="4768619"/>
              <a:ext cx="432048" cy="648072"/>
              <a:chOff x="7236296" y="4293096"/>
              <a:chExt cx="432048" cy="648072"/>
            </a:xfrm>
          </p:grpSpPr>
          <p:sp>
            <p:nvSpPr>
              <p:cNvPr id="76" name="Овал 75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Овал 76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3" name="Группа 72"/>
            <p:cNvGrpSpPr/>
            <p:nvPr/>
          </p:nvGrpSpPr>
          <p:grpSpPr>
            <a:xfrm rot="1378931">
              <a:off x="7444290" y="4470937"/>
              <a:ext cx="432048" cy="648072"/>
              <a:chOff x="7236296" y="4293096"/>
              <a:chExt cx="432048" cy="648072"/>
            </a:xfrm>
          </p:grpSpPr>
          <p:sp>
            <p:nvSpPr>
              <p:cNvPr id="74" name="Овал 73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Овал 74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92" name="Группа 91"/>
          <p:cNvGrpSpPr/>
          <p:nvPr/>
        </p:nvGrpSpPr>
        <p:grpSpPr>
          <a:xfrm rot="936068">
            <a:off x="7593344" y="3300776"/>
            <a:ext cx="1204444" cy="1261371"/>
            <a:chOff x="6428626" y="4348543"/>
            <a:chExt cx="1820317" cy="1844691"/>
          </a:xfrm>
        </p:grpSpPr>
        <p:sp>
          <p:nvSpPr>
            <p:cNvPr id="93" name="Овал 92"/>
            <p:cNvSpPr/>
            <p:nvPr/>
          </p:nvSpPr>
          <p:spPr>
            <a:xfrm>
              <a:off x="7020272" y="4941168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4" name="Группа 93"/>
            <p:cNvGrpSpPr/>
            <p:nvPr/>
          </p:nvGrpSpPr>
          <p:grpSpPr>
            <a:xfrm rot="21125741">
              <a:off x="7092912" y="4348543"/>
              <a:ext cx="432048" cy="648072"/>
              <a:chOff x="7236296" y="4293096"/>
              <a:chExt cx="432048" cy="648072"/>
            </a:xfrm>
          </p:grpSpPr>
          <p:sp>
            <p:nvSpPr>
              <p:cNvPr id="119" name="Овал 118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Овал 119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5" name="Группа 94"/>
            <p:cNvGrpSpPr/>
            <p:nvPr/>
          </p:nvGrpSpPr>
          <p:grpSpPr>
            <a:xfrm rot="18298916">
              <a:off x="6724003" y="4538139"/>
              <a:ext cx="432048" cy="648072"/>
              <a:chOff x="7236296" y="4293096"/>
              <a:chExt cx="432048" cy="648072"/>
            </a:xfrm>
          </p:grpSpPr>
          <p:sp>
            <p:nvSpPr>
              <p:cNvPr id="117" name="Овал 116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Овал 117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6" name="Группа 95"/>
            <p:cNvGrpSpPr/>
            <p:nvPr/>
          </p:nvGrpSpPr>
          <p:grpSpPr>
            <a:xfrm rot="16449180">
              <a:off x="6536638" y="4933999"/>
              <a:ext cx="432048" cy="648072"/>
              <a:chOff x="7236296" y="4293096"/>
              <a:chExt cx="432048" cy="648072"/>
            </a:xfrm>
          </p:grpSpPr>
          <p:sp>
            <p:nvSpPr>
              <p:cNvPr id="115" name="Овал 114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Овал 115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7" name="Группа 96"/>
            <p:cNvGrpSpPr/>
            <p:nvPr/>
          </p:nvGrpSpPr>
          <p:grpSpPr>
            <a:xfrm rot="13912631">
              <a:off x="6602757" y="5347160"/>
              <a:ext cx="432048" cy="648072"/>
              <a:chOff x="7236296" y="4293096"/>
              <a:chExt cx="432048" cy="648072"/>
            </a:xfrm>
          </p:grpSpPr>
          <p:sp>
            <p:nvSpPr>
              <p:cNvPr id="113" name="Овал 112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Овал 113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8" name="Группа 97"/>
            <p:cNvGrpSpPr/>
            <p:nvPr/>
          </p:nvGrpSpPr>
          <p:grpSpPr>
            <a:xfrm rot="10800000">
              <a:off x="6968478" y="5545162"/>
              <a:ext cx="432048" cy="648072"/>
              <a:chOff x="7236296" y="4293096"/>
              <a:chExt cx="432048" cy="648072"/>
            </a:xfrm>
          </p:grpSpPr>
          <p:sp>
            <p:nvSpPr>
              <p:cNvPr id="111" name="Овал 110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Овал 111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9" name="Группа 98"/>
            <p:cNvGrpSpPr/>
            <p:nvPr/>
          </p:nvGrpSpPr>
          <p:grpSpPr>
            <a:xfrm rot="8830997">
              <a:off x="7426309" y="5518215"/>
              <a:ext cx="432048" cy="648072"/>
              <a:chOff x="7236296" y="4293096"/>
              <a:chExt cx="432048" cy="648072"/>
            </a:xfrm>
          </p:grpSpPr>
          <p:sp>
            <p:nvSpPr>
              <p:cNvPr id="109" name="Овал 108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Овал 109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0" name="Группа 99"/>
            <p:cNvGrpSpPr/>
            <p:nvPr/>
          </p:nvGrpSpPr>
          <p:grpSpPr>
            <a:xfrm rot="6229164">
              <a:off x="7695166" y="5185742"/>
              <a:ext cx="432048" cy="648072"/>
              <a:chOff x="7236296" y="4293096"/>
              <a:chExt cx="432048" cy="648072"/>
            </a:xfrm>
          </p:grpSpPr>
          <p:sp>
            <p:nvSpPr>
              <p:cNvPr id="107" name="Овал 106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Овал 107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1" name="Группа 100"/>
            <p:cNvGrpSpPr/>
            <p:nvPr/>
          </p:nvGrpSpPr>
          <p:grpSpPr>
            <a:xfrm rot="3558819">
              <a:off x="7708883" y="4768619"/>
              <a:ext cx="432048" cy="648072"/>
              <a:chOff x="7236296" y="4293096"/>
              <a:chExt cx="432048" cy="648072"/>
            </a:xfrm>
          </p:grpSpPr>
          <p:sp>
            <p:nvSpPr>
              <p:cNvPr id="105" name="Овал 104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Овал 105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2" name="Группа 101"/>
            <p:cNvGrpSpPr/>
            <p:nvPr/>
          </p:nvGrpSpPr>
          <p:grpSpPr>
            <a:xfrm rot="1378931">
              <a:off x="7444290" y="4470937"/>
              <a:ext cx="432048" cy="648072"/>
              <a:chOff x="7236296" y="4293096"/>
              <a:chExt cx="432048" cy="648072"/>
            </a:xfrm>
          </p:grpSpPr>
          <p:sp>
            <p:nvSpPr>
              <p:cNvPr id="103" name="Овал 102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Овал 103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21" name="Группа 120"/>
          <p:cNvGrpSpPr/>
          <p:nvPr/>
        </p:nvGrpSpPr>
        <p:grpSpPr>
          <a:xfrm>
            <a:off x="7924907" y="2598140"/>
            <a:ext cx="753547" cy="679718"/>
            <a:chOff x="6428626" y="4348543"/>
            <a:chExt cx="1820317" cy="1844691"/>
          </a:xfrm>
        </p:grpSpPr>
        <p:sp>
          <p:nvSpPr>
            <p:cNvPr id="122" name="Овал 121"/>
            <p:cNvSpPr/>
            <p:nvPr/>
          </p:nvSpPr>
          <p:spPr>
            <a:xfrm>
              <a:off x="7020272" y="4941168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3" name="Группа 122"/>
            <p:cNvGrpSpPr/>
            <p:nvPr/>
          </p:nvGrpSpPr>
          <p:grpSpPr>
            <a:xfrm rot="21125741">
              <a:off x="7092912" y="4348543"/>
              <a:ext cx="432048" cy="648072"/>
              <a:chOff x="7236296" y="4293096"/>
              <a:chExt cx="432048" cy="648072"/>
            </a:xfrm>
          </p:grpSpPr>
          <p:sp>
            <p:nvSpPr>
              <p:cNvPr id="148" name="Овал 147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9" name="Овал 148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4" name="Группа 123"/>
            <p:cNvGrpSpPr/>
            <p:nvPr/>
          </p:nvGrpSpPr>
          <p:grpSpPr>
            <a:xfrm rot="18298916">
              <a:off x="6724003" y="4538139"/>
              <a:ext cx="432048" cy="648072"/>
              <a:chOff x="7236296" y="4293096"/>
              <a:chExt cx="432048" cy="648072"/>
            </a:xfrm>
          </p:grpSpPr>
          <p:sp>
            <p:nvSpPr>
              <p:cNvPr id="146" name="Овал 145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Овал 146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5" name="Группа 124"/>
            <p:cNvGrpSpPr/>
            <p:nvPr/>
          </p:nvGrpSpPr>
          <p:grpSpPr>
            <a:xfrm rot="16449180">
              <a:off x="6536638" y="4933999"/>
              <a:ext cx="432048" cy="648072"/>
              <a:chOff x="7236296" y="4293096"/>
              <a:chExt cx="432048" cy="648072"/>
            </a:xfrm>
          </p:grpSpPr>
          <p:sp>
            <p:nvSpPr>
              <p:cNvPr id="144" name="Овал 143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Овал 144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6" name="Группа 125"/>
            <p:cNvGrpSpPr/>
            <p:nvPr/>
          </p:nvGrpSpPr>
          <p:grpSpPr>
            <a:xfrm rot="13912631">
              <a:off x="6602757" y="5347160"/>
              <a:ext cx="432048" cy="648072"/>
              <a:chOff x="7236296" y="4293096"/>
              <a:chExt cx="432048" cy="648072"/>
            </a:xfrm>
          </p:grpSpPr>
          <p:sp>
            <p:nvSpPr>
              <p:cNvPr id="142" name="Овал 141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" name="Овал 142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7" name="Группа 126"/>
            <p:cNvGrpSpPr/>
            <p:nvPr/>
          </p:nvGrpSpPr>
          <p:grpSpPr>
            <a:xfrm rot="10800000">
              <a:off x="6968478" y="5545162"/>
              <a:ext cx="432048" cy="648072"/>
              <a:chOff x="7236296" y="4293096"/>
              <a:chExt cx="432048" cy="648072"/>
            </a:xfrm>
          </p:grpSpPr>
          <p:sp>
            <p:nvSpPr>
              <p:cNvPr id="140" name="Овал 139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" name="Овал 140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8" name="Группа 127"/>
            <p:cNvGrpSpPr/>
            <p:nvPr/>
          </p:nvGrpSpPr>
          <p:grpSpPr>
            <a:xfrm rot="8830997">
              <a:off x="7426309" y="5518215"/>
              <a:ext cx="432048" cy="648072"/>
              <a:chOff x="7236296" y="4293096"/>
              <a:chExt cx="432048" cy="648072"/>
            </a:xfrm>
          </p:grpSpPr>
          <p:sp>
            <p:nvSpPr>
              <p:cNvPr id="138" name="Овал 137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9" name="Группа 128"/>
            <p:cNvGrpSpPr/>
            <p:nvPr/>
          </p:nvGrpSpPr>
          <p:grpSpPr>
            <a:xfrm rot="6229164">
              <a:off x="7695166" y="5185742"/>
              <a:ext cx="432048" cy="648072"/>
              <a:chOff x="7236296" y="4293096"/>
              <a:chExt cx="432048" cy="648072"/>
            </a:xfrm>
          </p:grpSpPr>
          <p:sp>
            <p:nvSpPr>
              <p:cNvPr id="136" name="Овал 135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Овал 136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0" name="Группа 129"/>
            <p:cNvGrpSpPr/>
            <p:nvPr/>
          </p:nvGrpSpPr>
          <p:grpSpPr>
            <a:xfrm rot="3558819">
              <a:off x="7708883" y="4768619"/>
              <a:ext cx="432048" cy="648072"/>
              <a:chOff x="7236296" y="4293096"/>
              <a:chExt cx="432048" cy="648072"/>
            </a:xfrm>
          </p:grpSpPr>
          <p:sp>
            <p:nvSpPr>
              <p:cNvPr id="134" name="Овал 133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Овал 134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1" name="Группа 130"/>
            <p:cNvGrpSpPr/>
            <p:nvPr/>
          </p:nvGrpSpPr>
          <p:grpSpPr>
            <a:xfrm rot="1378931">
              <a:off x="7444290" y="4470937"/>
              <a:ext cx="432048" cy="648072"/>
              <a:chOff x="7236296" y="4293096"/>
              <a:chExt cx="432048" cy="648072"/>
            </a:xfrm>
          </p:grpSpPr>
          <p:sp>
            <p:nvSpPr>
              <p:cNvPr id="132" name="Овал 131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Овал 132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0" name="Группа 149"/>
          <p:cNvGrpSpPr/>
          <p:nvPr/>
        </p:nvGrpSpPr>
        <p:grpSpPr>
          <a:xfrm>
            <a:off x="4839506" y="5418814"/>
            <a:ext cx="1578763" cy="1258485"/>
            <a:chOff x="6428626" y="4348543"/>
            <a:chExt cx="1820317" cy="1844691"/>
          </a:xfrm>
        </p:grpSpPr>
        <p:sp>
          <p:nvSpPr>
            <p:cNvPr id="151" name="Овал 150"/>
            <p:cNvSpPr/>
            <p:nvPr/>
          </p:nvSpPr>
          <p:spPr>
            <a:xfrm>
              <a:off x="7020272" y="4941168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2" name="Группа 151"/>
            <p:cNvGrpSpPr/>
            <p:nvPr/>
          </p:nvGrpSpPr>
          <p:grpSpPr>
            <a:xfrm rot="21125741">
              <a:off x="7092912" y="4348543"/>
              <a:ext cx="432048" cy="648072"/>
              <a:chOff x="7236296" y="4293096"/>
              <a:chExt cx="432048" cy="648072"/>
            </a:xfrm>
          </p:grpSpPr>
          <p:sp>
            <p:nvSpPr>
              <p:cNvPr id="177" name="Овал 176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8" name="Овал 177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3" name="Группа 152"/>
            <p:cNvGrpSpPr/>
            <p:nvPr/>
          </p:nvGrpSpPr>
          <p:grpSpPr>
            <a:xfrm rot="18298916">
              <a:off x="6724003" y="4538139"/>
              <a:ext cx="432048" cy="648072"/>
              <a:chOff x="7236296" y="4293096"/>
              <a:chExt cx="432048" cy="648072"/>
            </a:xfrm>
          </p:grpSpPr>
          <p:sp>
            <p:nvSpPr>
              <p:cNvPr id="175" name="Овал 174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6" name="Овал 175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4" name="Группа 153"/>
            <p:cNvGrpSpPr/>
            <p:nvPr/>
          </p:nvGrpSpPr>
          <p:grpSpPr>
            <a:xfrm rot="16449180">
              <a:off x="6536638" y="4933999"/>
              <a:ext cx="432048" cy="648072"/>
              <a:chOff x="7236296" y="4293096"/>
              <a:chExt cx="432048" cy="648072"/>
            </a:xfrm>
          </p:grpSpPr>
          <p:sp>
            <p:nvSpPr>
              <p:cNvPr id="173" name="Овал 172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4" name="Овал 173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5" name="Группа 154"/>
            <p:cNvGrpSpPr/>
            <p:nvPr/>
          </p:nvGrpSpPr>
          <p:grpSpPr>
            <a:xfrm rot="13912631">
              <a:off x="6602757" y="5347160"/>
              <a:ext cx="432048" cy="648072"/>
              <a:chOff x="7236296" y="4293096"/>
              <a:chExt cx="432048" cy="648072"/>
            </a:xfrm>
          </p:grpSpPr>
          <p:sp>
            <p:nvSpPr>
              <p:cNvPr id="171" name="Овал 170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2" name="Овал 171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6" name="Группа 155"/>
            <p:cNvGrpSpPr/>
            <p:nvPr/>
          </p:nvGrpSpPr>
          <p:grpSpPr>
            <a:xfrm rot="10800000">
              <a:off x="6968478" y="5545162"/>
              <a:ext cx="432048" cy="648072"/>
              <a:chOff x="7236296" y="4293096"/>
              <a:chExt cx="432048" cy="648072"/>
            </a:xfrm>
          </p:grpSpPr>
          <p:sp>
            <p:nvSpPr>
              <p:cNvPr id="169" name="Овал 168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0" name="Овал 169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7" name="Группа 156"/>
            <p:cNvGrpSpPr/>
            <p:nvPr/>
          </p:nvGrpSpPr>
          <p:grpSpPr>
            <a:xfrm rot="8830997">
              <a:off x="7426309" y="5518215"/>
              <a:ext cx="432048" cy="648072"/>
              <a:chOff x="7236296" y="4293096"/>
              <a:chExt cx="432048" cy="648072"/>
            </a:xfrm>
          </p:grpSpPr>
          <p:sp>
            <p:nvSpPr>
              <p:cNvPr id="167" name="Овал 166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8" name="Овал 167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8" name="Группа 157"/>
            <p:cNvGrpSpPr/>
            <p:nvPr/>
          </p:nvGrpSpPr>
          <p:grpSpPr>
            <a:xfrm rot="6229164">
              <a:off x="7695166" y="5185742"/>
              <a:ext cx="432048" cy="648072"/>
              <a:chOff x="7236296" y="4293096"/>
              <a:chExt cx="432048" cy="648072"/>
            </a:xfrm>
          </p:grpSpPr>
          <p:sp>
            <p:nvSpPr>
              <p:cNvPr id="165" name="Овал 164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6" name="Овал 165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9" name="Группа 158"/>
            <p:cNvGrpSpPr/>
            <p:nvPr/>
          </p:nvGrpSpPr>
          <p:grpSpPr>
            <a:xfrm rot="3558819">
              <a:off x="7708883" y="4768619"/>
              <a:ext cx="432048" cy="648072"/>
              <a:chOff x="7236296" y="4293096"/>
              <a:chExt cx="432048" cy="648072"/>
            </a:xfrm>
          </p:grpSpPr>
          <p:sp>
            <p:nvSpPr>
              <p:cNvPr id="163" name="Овал 162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4" name="Овал 163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0" name="Группа 159"/>
            <p:cNvGrpSpPr/>
            <p:nvPr/>
          </p:nvGrpSpPr>
          <p:grpSpPr>
            <a:xfrm rot="1378931">
              <a:off x="7444290" y="4470937"/>
              <a:ext cx="432048" cy="648072"/>
              <a:chOff x="7236296" y="4293096"/>
              <a:chExt cx="432048" cy="648072"/>
            </a:xfrm>
          </p:grpSpPr>
          <p:sp>
            <p:nvSpPr>
              <p:cNvPr id="161" name="Овал 160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Овал 161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79" name="Группа 178"/>
          <p:cNvGrpSpPr/>
          <p:nvPr/>
        </p:nvGrpSpPr>
        <p:grpSpPr>
          <a:xfrm>
            <a:off x="8281179" y="1458499"/>
            <a:ext cx="406662" cy="405992"/>
            <a:chOff x="6428626" y="4348543"/>
            <a:chExt cx="1820317" cy="1844691"/>
          </a:xfrm>
        </p:grpSpPr>
        <p:sp>
          <p:nvSpPr>
            <p:cNvPr id="180" name="Овал 179"/>
            <p:cNvSpPr/>
            <p:nvPr/>
          </p:nvSpPr>
          <p:spPr>
            <a:xfrm>
              <a:off x="7020272" y="4941168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1" name="Группа 180"/>
            <p:cNvGrpSpPr/>
            <p:nvPr/>
          </p:nvGrpSpPr>
          <p:grpSpPr>
            <a:xfrm rot="21125741">
              <a:off x="7092912" y="4348543"/>
              <a:ext cx="432048" cy="648072"/>
              <a:chOff x="7236296" y="4293096"/>
              <a:chExt cx="432048" cy="648072"/>
            </a:xfrm>
          </p:grpSpPr>
          <p:sp>
            <p:nvSpPr>
              <p:cNvPr id="206" name="Овал 205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7" name="Овал 206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2" name="Группа 181"/>
            <p:cNvGrpSpPr/>
            <p:nvPr/>
          </p:nvGrpSpPr>
          <p:grpSpPr>
            <a:xfrm rot="18298916">
              <a:off x="6724003" y="4538139"/>
              <a:ext cx="432048" cy="648072"/>
              <a:chOff x="7236296" y="4293096"/>
              <a:chExt cx="432048" cy="648072"/>
            </a:xfrm>
          </p:grpSpPr>
          <p:sp>
            <p:nvSpPr>
              <p:cNvPr id="204" name="Овал 203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5" name="Овал 204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3" name="Группа 182"/>
            <p:cNvGrpSpPr/>
            <p:nvPr/>
          </p:nvGrpSpPr>
          <p:grpSpPr>
            <a:xfrm rot="16449180">
              <a:off x="6536638" y="4933999"/>
              <a:ext cx="432048" cy="648072"/>
              <a:chOff x="7236296" y="4293096"/>
              <a:chExt cx="432048" cy="648072"/>
            </a:xfrm>
          </p:grpSpPr>
          <p:sp>
            <p:nvSpPr>
              <p:cNvPr id="202" name="Овал 201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Овал 202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4" name="Группа 183"/>
            <p:cNvGrpSpPr/>
            <p:nvPr/>
          </p:nvGrpSpPr>
          <p:grpSpPr>
            <a:xfrm rot="13912631">
              <a:off x="6602757" y="5347160"/>
              <a:ext cx="432048" cy="648072"/>
              <a:chOff x="7236296" y="4293096"/>
              <a:chExt cx="432048" cy="648072"/>
            </a:xfrm>
          </p:grpSpPr>
          <p:sp>
            <p:nvSpPr>
              <p:cNvPr id="200" name="Овал 199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1" name="Овал 200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5" name="Группа 184"/>
            <p:cNvGrpSpPr/>
            <p:nvPr/>
          </p:nvGrpSpPr>
          <p:grpSpPr>
            <a:xfrm rot="10800000">
              <a:off x="6968478" y="5545162"/>
              <a:ext cx="432048" cy="648072"/>
              <a:chOff x="7236296" y="4293096"/>
              <a:chExt cx="432048" cy="648072"/>
            </a:xfrm>
          </p:grpSpPr>
          <p:sp>
            <p:nvSpPr>
              <p:cNvPr id="198" name="Овал 197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9" name="Овал 198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6" name="Группа 185"/>
            <p:cNvGrpSpPr/>
            <p:nvPr/>
          </p:nvGrpSpPr>
          <p:grpSpPr>
            <a:xfrm rot="8830997">
              <a:off x="7426309" y="5518215"/>
              <a:ext cx="432048" cy="648072"/>
              <a:chOff x="7236296" y="4293096"/>
              <a:chExt cx="432048" cy="648072"/>
            </a:xfrm>
          </p:grpSpPr>
          <p:sp>
            <p:nvSpPr>
              <p:cNvPr id="196" name="Овал 195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7" name="Овал 196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7" name="Группа 186"/>
            <p:cNvGrpSpPr/>
            <p:nvPr/>
          </p:nvGrpSpPr>
          <p:grpSpPr>
            <a:xfrm rot="6229164">
              <a:off x="7695166" y="5185742"/>
              <a:ext cx="432048" cy="648072"/>
              <a:chOff x="7236296" y="4293096"/>
              <a:chExt cx="432048" cy="648072"/>
            </a:xfrm>
          </p:grpSpPr>
          <p:sp>
            <p:nvSpPr>
              <p:cNvPr id="194" name="Овал 193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5" name="Овал 194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8" name="Группа 187"/>
            <p:cNvGrpSpPr/>
            <p:nvPr/>
          </p:nvGrpSpPr>
          <p:grpSpPr>
            <a:xfrm rot="3558819">
              <a:off x="7708883" y="4768619"/>
              <a:ext cx="432048" cy="648072"/>
              <a:chOff x="7236296" y="4293096"/>
              <a:chExt cx="432048" cy="648072"/>
            </a:xfrm>
          </p:grpSpPr>
          <p:sp>
            <p:nvSpPr>
              <p:cNvPr id="192" name="Овал 191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3" name="Овал 192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9" name="Группа 188"/>
            <p:cNvGrpSpPr/>
            <p:nvPr/>
          </p:nvGrpSpPr>
          <p:grpSpPr>
            <a:xfrm rot="1378931">
              <a:off x="7444290" y="4470937"/>
              <a:ext cx="432048" cy="648072"/>
              <a:chOff x="7236296" y="4293096"/>
              <a:chExt cx="432048" cy="648072"/>
            </a:xfrm>
          </p:grpSpPr>
          <p:sp>
            <p:nvSpPr>
              <p:cNvPr id="190" name="Овал 189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1" name="Овал 190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08" name="Группа 207"/>
          <p:cNvGrpSpPr/>
          <p:nvPr/>
        </p:nvGrpSpPr>
        <p:grpSpPr>
          <a:xfrm>
            <a:off x="8151494" y="2091136"/>
            <a:ext cx="536249" cy="431347"/>
            <a:chOff x="6428626" y="4348543"/>
            <a:chExt cx="1820317" cy="1844691"/>
          </a:xfrm>
        </p:grpSpPr>
        <p:sp>
          <p:nvSpPr>
            <p:cNvPr id="209" name="Овал 208"/>
            <p:cNvSpPr/>
            <p:nvPr/>
          </p:nvSpPr>
          <p:spPr>
            <a:xfrm>
              <a:off x="7020272" y="4941168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0" name="Группа 209"/>
            <p:cNvGrpSpPr/>
            <p:nvPr/>
          </p:nvGrpSpPr>
          <p:grpSpPr>
            <a:xfrm rot="21125741">
              <a:off x="7092912" y="4348543"/>
              <a:ext cx="432048" cy="648072"/>
              <a:chOff x="7236296" y="4293096"/>
              <a:chExt cx="432048" cy="648072"/>
            </a:xfrm>
          </p:grpSpPr>
          <p:sp>
            <p:nvSpPr>
              <p:cNvPr id="235" name="Овал 234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6" name="Овал 235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1" name="Группа 210"/>
            <p:cNvGrpSpPr/>
            <p:nvPr/>
          </p:nvGrpSpPr>
          <p:grpSpPr>
            <a:xfrm rot="18298916">
              <a:off x="6724003" y="4538139"/>
              <a:ext cx="432048" cy="648072"/>
              <a:chOff x="7236296" y="4293096"/>
              <a:chExt cx="432048" cy="648072"/>
            </a:xfrm>
          </p:grpSpPr>
          <p:sp>
            <p:nvSpPr>
              <p:cNvPr id="233" name="Овал 232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4" name="Овал 233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2" name="Группа 211"/>
            <p:cNvGrpSpPr/>
            <p:nvPr/>
          </p:nvGrpSpPr>
          <p:grpSpPr>
            <a:xfrm rot="16449180">
              <a:off x="6536638" y="4933999"/>
              <a:ext cx="432048" cy="648072"/>
              <a:chOff x="7236296" y="4293096"/>
              <a:chExt cx="432048" cy="648072"/>
            </a:xfrm>
          </p:grpSpPr>
          <p:sp>
            <p:nvSpPr>
              <p:cNvPr id="231" name="Овал 230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2" name="Овал 231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3" name="Группа 212"/>
            <p:cNvGrpSpPr/>
            <p:nvPr/>
          </p:nvGrpSpPr>
          <p:grpSpPr>
            <a:xfrm rot="13912631">
              <a:off x="6602757" y="5347160"/>
              <a:ext cx="432048" cy="648072"/>
              <a:chOff x="7236296" y="4293096"/>
              <a:chExt cx="432048" cy="648072"/>
            </a:xfrm>
          </p:grpSpPr>
          <p:sp>
            <p:nvSpPr>
              <p:cNvPr id="229" name="Овал 228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0" name="Овал 229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4" name="Группа 213"/>
            <p:cNvGrpSpPr/>
            <p:nvPr/>
          </p:nvGrpSpPr>
          <p:grpSpPr>
            <a:xfrm rot="10800000">
              <a:off x="6968478" y="5545162"/>
              <a:ext cx="432048" cy="648072"/>
              <a:chOff x="7236296" y="4293096"/>
              <a:chExt cx="432048" cy="648072"/>
            </a:xfrm>
          </p:grpSpPr>
          <p:sp>
            <p:nvSpPr>
              <p:cNvPr id="227" name="Овал 226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8" name="Овал 227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5" name="Группа 214"/>
            <p:cNvGrpSpPr/>
            <p:nvPr/>
          </p:nvGrpSpPr>
          <p:grpSpPr>
            <a:xfrm rot="8830997">
              <a:off x="7426309" y="5518215"/>
              <a:ext cx="432048" cy="648072"/>
              <a:chOff x="7236296" y="4293096"/>
              <a:chExt cx="432048" cy="648072"/>
            </a:xfrm>
          </p:grpSpPr>
          <p:sp>
            <p:nvSpPr>
              <p:cNvPr id="225" name="Овал 224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6" name="Овал 225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6" name="Группа 215"/>
            <p:cNvGrpSpPr/>
            <p:nvPr/>
          </p:nvGrpSpPr>
          <p:grpSpPr>
            <a:xfrm rot="6229164">
              <a:off x="7695166" y="5185742"/>
              <a:ext cx="432048" cy="648072"/>
              <a:chOff x="7236296" y="4293096"/>
              <a:chExt cx="432048" cy="648072"/>
            </a:xfrm>
          </p:grpSpPr>
          <p:sp>
            <p:nvSpPr>
              <p:cNvPr id="223" name="Овал 222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4" name="Овал 223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7" name="Группа 216"/>
            <p:cNvGrpSpPr/>
            <p:nvPr/>
          </p:nvGrpSpPr>
          <p:grpSpPr>
            <a:xfrm rot="3558819">
              <a:off x="7708883" y="4768619"/>
              <a:ext cx="432048" cy="648072"/>
              <a:chOff x="7236296" y="4293096"/>
              <a:chExt cx="432048" cy="648072"/>
            </a:xfrm>
          </p:grpSpPr>
          <p:sp>
            <p:nvSpPr>
              <p:cNvPr id="221" name="Овал 220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2" name="Овал 221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8" name="Группа 217"/>
            <p:cNvGrpSpPr/>
            <p:nvPr/>
          </p:nvGrpSpPr>
          <p:grpSpPr>
            <a:xfrm rot="1378931">
              <a:off x="7444290" y="4470937"/>
              <a:ext cx="432048" cy="648072"/>
              <a:chOff x="7236296" y="4293096"/>
              <a:chExt cx="432048" cy="648072"/>
            </a:xfrm>
          </p:grpSpPr>
          <p:sp>
            <p:nvSpPr>
              <p:cNvPr id="219" name="Овал 218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0" name="Овал 219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37" name="Группа 236"/>
          <p:cNvGrpSpPr/>
          <p:nvPr/>
        </p:nvGrpSpPr>
        <p:grpSpPr>
          <a:xfrm>
            <a:off x="3367664" y="6055288"/>
            <a:ext cx="536249" cy="431347"/>
            <a:chOff x="6428626" y="4348543"/>
            <a:chExt cx="1820317" cy="1844691"/>
          </a:xfrm>
        </p:grpSpPr>
        <p:sp>
          <p:nvSpPr>
            <p:cNvPr id="238" name="Овал 237"/>
            <p:cNvSpPr/>
            <p:nvPr/>
          </p:nvSpPr>
          <p:spPr>
            <a:xfrm>
              <a:off x="7020272" y="4941168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9" name="Группа 238"/>
            <p:cNvGrpSpPr/>
            <p:nvPr/>
          </p:nvGrpSpPr>
          <p:grpSpPr>
            <a:xfrm rot="21125741">
              <a:off x="7092912" y="4348543"/>
              <a:ext cx="432048" cy="648072"/>
              <a:chOff x="7236296" y="4293096"/>
              <a:chExt cx="432048" cy="648072"/>
            </a:xfrm>
          </p:grpSpPr>
          <p:sp>
            <p:nvSpPr>
              <p:cNvPr id="264" name="Овал 263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0" name="Группа 239"/>
            <p:cNvGrpSpPr/>
            <p:nvPr/>
          </p:nvGrpSpPr>
          <p:grpSpPr>
            <a:xfrm rot="18298916">
              <a:off x="6724003" y="4538139"/>
              <a:ext cx="432048" cy="648072"/>
              <a:chOff x="7236296" y="4293096"/>
              <a:chExt cx="432048" cy="648072"/>
            </a:xfrm>
          </p:grpSpPr>
          <p:sp>
            <p:nvSpPr>
              <p:cNvPr id="262" name="Овал 261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1" name="Группа 240"/>
            <p:cNvGrpSpPr/>
            <p:nvPr/>
          </p:nvGrpSpPr>
          <p:grpSpPr>
            <a:xfrm rot="16449180">
              <a:off x="6536638" y="4933999"/>
              <a:ext cx="432048" cy="648072"/>
              <a:chOff x="7236296" y="4293096"/>
              <a:chExt cx="432048" cy="648072"/>
            </a:xfrm>
          </p:grpSpPr>
          <p:sp>
            <p:nvSpPr>
              <p:cNvPr id="260" name="Овал 259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2" name="Группа 241"/>
            <p:cNvGrpSpPr/>
            <p:nvPr/>
          </p:nvGrpSpPr>
          <p:grpSpPr>
            <a:xfrm rot="13912631">
              <a:off x="6602757" y="5347160"/>
              <a:ext cx="432048" cy="648072"/>
              <a:chOff x="7236296" y="4293096"/>
              <a:chExt cx="432048" cy="648072"/>
            </a:xfrm>
          </p:grpSpPr>
          <p:sp>
            <p:nvSpPr>
              <p:cNvPr id="258" name="Овал 257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9" name="Овал 258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3" name="Группа 242"/>
            <p:cNvGrpSpPr/>
            <p:nvPr/>
          </p:nvGrpSpPr>
          <p:grpSpPr>
            <a:xfrm rot="10800000">
              <a:off x="6968478" y="5545162"/>
              <a:ext cx="432048" cy="648072"/>
              <a:chOff x="7236296" y="4293096"/>
              <a:chExt cx="432048" cy="648072"/>
            </a:xfrm>
          </p:grpSpPr>
          <p:sp>
            <p:nvSpPr>
              <p:cNvPr id="256" name="Овал 255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Овал 256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4" name="Группа 243"/>
            <p:cNvGrpSpPr/>
            <p:nvPr/>
          </p:nvGrpSpPr>
          <p:grpSpPr>
            <a:xfrm rot="8830997">
              <a:off x="7426309" y="5518215"/>
              <a:ext cx="432048" cy="648072"/>
              <a:chOff x="7236296" y="4293096"/>
              <a:chExt cx="432048" cy="648072"/>
            </a:xfrm>
          </p:grpSpPr>
          <p:sp>
            <p:nvSpPr>
              <p:cNvPr id="254" name="Овал 253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5" name="Овал 254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5" name="Группа 244"/>
            <p:cNvGrpSpPr/>
            <p:nvPr/>
          </p:nvGrpSpPr>
          <p:grpSpPr>
            <a:xfrm rot="6229164">
              <a:off x="7695166" y="5185742"/>
              <a:ext cx="432048" cy="648072"/>
              <a:chOff x="7236296" y="4293096"/>
              <a:chExt cx="432048" cy="648072"/>
            </a:xfrm>
          </p:grpSpPr>
          <p:sp>
            <p:nvSpPr>
              <p:cNvPr id="252" name="Овал 251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Овал 252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6" name="Группа 245"/>
            <p:cNvGrpSpPr/>
            <p:nvPr/>
          </p:nvGrpSpPr>
          <p:grpSpPr>
            <a:xfrm rot="3558819">
              <a:off x="7708883" y="4768619"/>
              <a:ext cx="432048" cy="648072"/>
              <a:chOff x="7236296" y="4293096"/>
              <a:chExt cx="432048" cy="648072"/>
            </a:xfrm>
          </p:grpSpPr>
          <p:sp>
            <p:nvSpPr>
              <p:cNvPr id="250" name="Овал 249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1" name="Овал 250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7" name="Группа 246"/>
            <p:cNvGrpSpPr/>
            <p:nvPr/>
          </p:nvGrpSpPr>
          <p:grpSpPr>
            <a:xfrm rot="1378931">
              <a:off x="7444290" y="4470937"/>
              <a:ext cx="432048" cy="648072"/>
              <a:chOff x="7236296" y="4293096"/>
              <a:chExt cx="432048" cy="648072"/>
            </a:xfrm>
          </p:grpSpPr>
          <p:sp>
            <p:nvSpPr>
              <p:cNvPr id="248" name="Овал 247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9" name="Овал 248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66" name="Группа 265"/>
          <p:cNvGrpSpPr/>
          <p:nvPr/>
        </p:nvGrpSpPr>
        <p:grpSpPr>
          <a:xfrm>
            <a:off x="2669608" y="6052020"/>
            <a:ext cx="445857" cy="402752"/>
            <a:chOff x="6428626" y="4348543"/>
            <a:chExt cx="1820317" cy="1844691"/>
          </a:xfrm>
        </p:grpSpPr>
        <p:sp>
          <p:nvSpPr>
            <p:cNvPr id="267" name="Овал 266"/>
            <p:cNvSpPr/>
            <p:nvPr/>
          </p:nvSpPr>
          <p:spPr>
            <a:xfrm>
              <a:off x="7020272" y="4941168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8" name="Группа 267"/>
            <p:cNvGrpSpPr/>
            <p:nvPr/>
          </p:nvGrpSpPr>
          <p:grpSpPr>
            <a:xfrm rot="21125741">
              <a:off x="7092912" y="4348543"/>
              <a:ext cx="432048" cy="648072"/>
              <a:chOff x="7236296" y="4293096"/>
              <a:chExt cx="432048" cy="648072"/>
            </a:xfrm>
          </p:grpSpPr>
          <p:sp>
            <p:nvSpPr>
              <p:cNvPr id="293" name="Овал 292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69" name="Группа 268"/>
            <p:cNvGrpSpPr/>
            <p:nvPr/>
          </p:nvGrpSpPr>
          <p:grpSpPr>
            <a:xfrm rot="18298916">
              <a:off x="6724003" y="4538139"/>
              <a:ext cx="432048" cy="648072"/>
              <a:chOff x="7236296" y="4293096"/>
              <a:chExt cx="432048" cy="648072"/>
            </a:xfrm>
          </p:grpSpPr>
          <p:sp>
            <p:nvSpPr>
              <p:cNvPr id="291" name="Овал 290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0" name="Группа 269"/>
            <p:cNvGrpSpPr/>
            <p:nvPr/>
          </p:nvGrpSpPr>
          <p:grpSpPr>
            <a:xfrm rot="16449180">
              <a:off x="6536638" y="4933999"/>
              <a:ext cx="432048" cy="648072"/>
              <a:chOff x="7236296" y="4293096"/>
              <a:chExt cx="432048" cy="648072"/>
            </a:xfrm>
          </p:grpSpPr>
          <p:sp>
            <p:nvSpPr>
              <p:cNvPr id="289" name="Овал 288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1" name="Группа 270"/>
            <p:cNvGrpSpPr/>
            <p:nvPr/>
          </p:nvGrpSpPr>
          <p:grpSpPr>
            <a:xfrm rot="13912631">
              <a:off x="6602757" y="5347160"/>
              <a:ext cx="432048" cy="648072"/>
              <a:chOff x="7236296" y="4293096"/>
              <a:chExt cx="432048" cy="648072"/>
            </a:xfrm>
          </p:grpSpPr>
          <p:sp>
            <p:nvSpPr>
              <p:cNvPr id="287" name="Овал 286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8" name="Овал 287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2" name="Группа 271"/>
            <p:cNvGrpSpPr/>
            <p:nvPr/>
          </p:nvGrpSpPr>
          <p:grpSpPr>
            <a:xfrm rot="10800000">
              <a:off x="6968478" y="5545162"/>
              <a:ext cx="432048" cy="648072"/>
              <a:chOff x="7236296" y="4293096"/>
              <a:chExt cx="432048" cy="648072"/>
            </a:xfrm>
          </p:grpSpPr>
          <p:sp>
            <p:nvSpPr>
              <p:cNvPr id="285" name="Овал 284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6" name="Овал 285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3" name="Группа 272"/>
            <p:cNvGrpSpPr/>
            <p:nvPr/>
          </p:nvGrpSpPr>
          <p:grpSpPr>
            <a:xfrm rot="8830997">
              <a:off x="7426309" y="5518215"/>
              <a:ext cx="432048" cy="648072"/>
              <a:chOff x="7236296" y="4293096"/>
              <a:chExt cx="432048" cy="648072"/>
            </a:xfrm>
          </p:grpSpPr>
          <p:sp>
            <p:nvSpPr>
              <p:cNvPr id="283" name="Овал 282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4" name="Овал 283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4" name="Группа 273"/>
            <p:cNvGrpSpPr/>
            <p:nvPr/>
          </p:nvGrpSpPr>
          <p:grpSpPr>
            <a:xfrm rot="6229164">
              <a:off x="7695166" y="5185742"/>
              <a:ext cx="432048" cy="648072"/>
              <a:chOff x="7236296" y="4293096"/>
              <a:chExt cx="432048" cy="648072"/>
            </a:xfrm>
          </p:grpSpPr>
          <p:sp>
            <p:nvSpPr>
              <p:cNvPr id="281" name="Овал 280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2" name="Овал 281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5" name="Группа 274"/>
            <p:cNvGrpSpPr/>
            <p:nvPr/>
          </p:nvGrpSpPr>
          <p:grpSpPr>
            <a:xfrm rot="3558819">
              <a:off x="7708883" y="4768619"/>
              <a:ext cx="432048" cy="648072"/>
              <a:chOff x="7236296" y="4293096"/>
              <a:chExt cx="432048" cy="648072"/>
            </a:xfrm>
          </p:grpSpPr>
          <p:sp>
            <p:nvSpPr>
              <p:cNvPr id="279" name="Овал 278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0" name="Овал 279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6" name="Группа 275"/>
            <p:cNvGrpSpPr/>
            <p:nvPr/>
          </p:nvGrpSpPr>
          <p:grpSpPr>
            <a:xfrm rot="1378931">
              <a:off x="7444290" y="4470937"/>
              <a:ext cx="432048" cy="648072"/>
              <a:chOff x="7236296" y="4293096"/>
              <a:chExt cx="432048" cy="648072"/>
            </a:xfrm>
          </p:grpSpPr>
          <p:sp>
            <p:nvSpPr>
              <p:cNvPr id="277" name="Овал 276"/>
              <p:cNvSpPr/>
              <p:nvPr/>
            </p:nvSpPr>
            <p:spPr>
              <a:xfrm rot="579405">
                <a:off x="7236296" y="4293096"/>
                <a:ext cx="432048" cy="648072"/>
              </a:xfrm>
              <a:prstGeom prst="ellipse">
                <a:avLst/>
              </a:prstGeom>
              <a:solidFill>
                <a:srgbClr val="ADBF0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8" name="Овал 277"/>
              <p:cNvSpPr/>
              <p:nvPr/>
            </p:nvSpPr>
            <p:spPr>
              <a:xfrm rot="579405">
                <a:off x="7402990" y="4455113"/>
                <a:ext cx="216024" cy="32403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39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210" y="1124744"/>
            <a:ext cx="84127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КОЖА -</a:t>
            </a:r>
            <a:endParaRPr lang="ru-RU" sz="10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069771"/>
            <a:ext cx="84127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орган осязания.</a:t>
            </a:r>
            <a:endParaRPr lang="ru-RU" sz="7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88011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Проблемный вопрос: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204863"/>
            <a:ext cx="8208912" cy="9848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«Что произошло с мальчиком?»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313" y="371703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«Что мы можем узнать о коже для того чтобы ответить на поставленный нами вопрос?»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трелка вниз 4">
            <a:hlinkClick r:id="rId2" action="ppaction://hlinksldjump"/>
          </p:cNvPr>
          <p:cNvSpPr/>
          <p:nvPr/>
        </p:nvSpPr>
        <p:spPr>
          <a:xfrm>
            <a:off x="7668344" y="51553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title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96" y="217917"/>
            <a:ext cx="8700341" cy="63794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6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lbinos_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4" y="332656"/>
            <a:ext cx="8594725" cy="628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6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9" y="69269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ВЫВОД: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988840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Кожа – это надежная защита организма.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0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178342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Уход за кожей</a:t>
            </a:r>
          </a:p>
          <a:p>
            <a:pPr algn="ctr"/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39552" y="4848813"/>
            <a:ext cx="1944216" cy="146050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59832" y="5182382"/>
            <a:ext cx="1512168" cy="129614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74078" y="5547191"/>
            <a:ext cx="612068" cy="68343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72200" y="5020546"/>
            <a:ext cx="1129377" cy="124932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642504" y="4221088"/>
            <a:ext cx="1044116" cy="112502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884368" y="2178342"/>
            <a:ext cx="1022286" cy="92584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996433" y="5928154"/>
            <a:ext cx="336257" cy="34171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227382" y="3607920"/>
            <a:ext cx="503275" cy="44230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936888" y="4050229"/>
            <a:ext cx="336257" cy="34171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67062" y="5206923"/>
            <a:ext cx="336257" cy="34171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483768" y="5991604"/>
            <a:ext cx="450297" cy="48692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flipV="1">
            <a:off x="659454" y="4391947"/>
            <a:ext cx="456162" cy="44158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V="1">
            <a:off x="8247136" y="1412776"/>
            <a:ext cx="456162" cy="44158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 flipV="1">
            <a:off x="8475442" y="799678"/>
            <a:ext cx="228081" cy="22079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 flipV="1">
            <a:off x="1001575" y="4050229"/>
            <a:ext cx="228081" cy="22079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V="1">
            <a:off x="6212441" y="4997685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 flipV="1">
            <a:off x="8616617" y="5548641"/>
            <a:ext cx="228081" cy="22079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V="1">
            <a:off x="7251688" y="6433449"/>
            <a:ext cx="228081" cy="22079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V="1">
            <a:off x="4767062" y="6333323"/>
            <a:ext cx="228081" cy="22079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flipV="1">
            <a:off x="6030078" y="6192412"/>
            <a:ext cx="228081" cy="22079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 flipV="1">
            <a:off x="599503" y="3668383"/>
            <a:ext cx="372097" cy="38184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763688" y="4441880"/>
            <a:ext cx="336257" cy="34171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V="1">
            <a:off x="2705984" y="5206923"/>
            <a:ext cx="228081" cy="22079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 flipV="1">
            <a:off x="5580112" y="4725144"/>
            <a:ext cx="306034" cy="2836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987013" y="4724351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flipV="1">
            <a:off x="7642504" y="3859305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flipV="1">
            <a:off x="493833" y="3284984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815916" y="5043404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8475217" y="427523"/>
            <a:ext cx="167312" cy="12115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flipV="1">
            <a:off x="8309830" y="102047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flipV="1">
            <a:off x="8891089" y="18864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flipV="1">
            <a:off x="8494291" y="3330703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flipV="1">
            <a:off x="7773850" y="3266026"/>
            <a:ext cx="228081" cy="22079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897" y="1844824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Первая помощь при повреждении кожи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3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133</TotalTime>
  <Words>212</Words>
  <Application>Microsoft Office PowerPoint</Application>
  <PresentationFormat>Экран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Молодцы!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16</cp:revision>
  <dcterms:created xsi:type="dcterms:W3CDTF">2013-12-07T06:15:34Z</dcterms:created>
  <dcterms:modified xsi:type="dcterms:W3CDTF">2014-01-30T19:08:00Z</dcterms:modified>
</cp:coreProperties>
</file>