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8" r:id="rId2"/>
    <p:sldId id="257" r:id="rId3"/>
    <p:sldId id="263" r:id="rId4"/>
    <p:sldId id="265" r:id="rId5"/>
    <p:sldId id="267" r:id="rId6"/>
    <p:sldId id="258" r:id="rId7"/>
    <p:sldId id="271" r:id="rId8"/>
    <p:sldId id="260" r:id="rId9"/>
    <p:sldId id="259" r:id="rId10"/>
    <p:sldId id="270" r:id="rId11"/>
    <p:sldId id="26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02" autoAdjust="0"/>
    <p:restoredTop sz="94676" autoAdjust="0"/>
  </p:normalViewPr>
  <p:slideViewPr>
    <p:cSldViewPr>
      <p:cViewPr varScale="1">
        <p:scale>
          <a:sx n="67" d="100"/>
          <a:sy n="67" d="100"/>
        </p:scale>
        <p:origin x="-6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A96-9E05-4895-84C4-F81F4D7F2A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F04-764D-4940-9DEF-55DF0F95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75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A96-9E05-4895-84C4-F81F4D7F2A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F04-764D-4940-9DEF-55DF0F95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28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A96-9E05-4895-84C4-F81F4D7F2A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F04-764D-4940-9DEF-55DF0F95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40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A96-9E05-4895-84C4-F81F4D7F2A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F04-764D-4940-9DEF-55DF0F95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31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A96-9E05-4895-84C4-F81F4D7F2A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F04-764D-4940-9DEF-55DF0F95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43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A96-9E05-4895-84C4-F81F4D7F2A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F04-764D-4940-9DEF-55DF0F95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62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A96-9E05-4895-84C4-F81F4D7F2A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F04-764D-4940-9DEF-55DF0F95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08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A96-9E05-4895-84C4-F81F4D7F2A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F04-764D-4940-9DEF-55DF0F95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06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A96-9E05-4895-84C4-F81F4D7F2A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F04-764D-4940-9DEF-55DF0F95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72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A96-9E05-4895-84C4-F81F4D7F2A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F04-764D-4940-9DEF-55DF0F95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72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7A96-9E05-4895-84C4-F81F4D7F2A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8F04-764D-4940-9DEF-55DF0F95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05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17A96-9E05-4895-84C4-F81F4D7F2A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78F04-764D-4940-9DEF-55DF0F95E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731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8;&#1080;&#1082;_&#1090;&#1072;&#1082;_(mp3cut.net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50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132856"/>
            <a:ext cx="725782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6+8=14(ч)</a:t>
            </a:r>
          </a:p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Ответ: 14 часов.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9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893"/>
            <a:ext cx="2304256" cy="6745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70-20=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30+50=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84-10=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25+40=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98-30=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60+20=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50-40=</a:t>
            </a:r>
          </a:p>
          <a:p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7224" y="2420888"/>
            <a:ext cx="2375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50      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5176" y="1700808"/>
            <a:ext cx="2364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80      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81614" y="141085"/>
            <a:ext cx="235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      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28029" y="3253942"/>
            <a:ext cx="2406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65      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79943" y="935697"/>
            <a:ext cx="2424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68      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66500" y="5013176"/>
            <a:ext cx="2329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80      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67311" y="4089846"/>
            <a:ext cx="253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     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61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0.01042 L -0.41736 -0.32986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41319 -0.10926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0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39913 0.2338 " pathEditMode="relative" rAng="0" ptsTypes="AA">
                                      <p:cBhvr>
                                        <p:cTn id="1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65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-0.41024 -0.09422 " pathEditMode="relative" rAng="0" ptsTypes="AA">
                                      <p:cBhvr>
                                        <p:cTn id="1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38715 0.35926 " pathEditMode="relative" rAng="0" ptsTypes="AA">
                                      <p:cBhvr>
                                        <p:cTn id="2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40174 -0.10509 " pathEditMode="relative" rAng="0" ptsTypes="AA">
                                      <p:cBhvr>
                                        <p:cTn id="26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40607 0.14074 " pathEditMode="relative" rAng="0" ptsTypes="AA">
                                      <p:cBhvr>
                                        <p:cTn id="30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_0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79" y="1412776"/>
            <a:ext cx="2483713" cy="372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kuran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9608" y="332656"/>
            <a:ext cx="3151187" cy="23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Desktop\3ec45800c2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62675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ome\Desktop\25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7402"/>
            <a:ext cx="2318692" cy="278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5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1066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Тема урока: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5300" dirty="0">
                <a:latin typeface="Arial" pitchFamily="34" charset="0"/>
                <a:cs typeface="Arial" pitchFamily="34" charset="0"/>
              </a:rPr>
              <a:t>Прибор для измерения времени – часы и их многообразие. </a:t>
            </a:r>
            <a:r>
              <a:rPr lang="ru-RU" sz="5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300" dirty="0" smtClean="0">
                <a:latin typeface="Arial" pitchFamily="34" charset="0"/>
                <a:cs typeface="Arial" pitchFamily="34" charset="0"/>
              </a:rPr>
            </a:br>
            <a:r>
              <a:rPr lang="ru-RU" sz="5300" dirty="0" smtClean="0">
                <a:latin typeface="Arial" pitchFamily="34" charset="0"/>
                <a:cs typeface="Arial" pitchFamily="34" charset="0"/>
              </a:rPr>
              <a:t>Единица </a:t>
            </a:r>
            <a:r>
              <a:rPr lang="ru-RU" sz="5300" dirty="0">
                <a:latin typeface="Arial" pitchFamily="34" charset="0"/>
                <a:cs typeface="Arial" pitchFamily="34" charset="0"/>
              </a:rPr>
              <a:t>измерения времени – час.</a:t>
            </a:r>
            <a:br>
              <a:rPr lang="ru-RU" sz="5300" dirty="0">
                <a:latin typeface="Arial" pitchFamily="34" charset="0"/>
                <a:cs typeface="Arial" pitchFamily="34" charset="0"/>
              </a:rPr>
            </a:br>
            <a:endParaRPr lang="ru-RU" sz="5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Home\Desktop\будильни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6" t="-7149" r="-3494" b="-18578"/>
          <a:stretch/>
        </p:blipFill>
        <p:spPr bwMode="auto">
          <a:xfrm>
            <a:off x="467544" y="116632"/>
            <a:ext cx="2016224" cy="206084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905000">
              <a:srgbClr val="CCCCFF">
                <a:alpha val="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  <a:softEdge rad="393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5399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9750" y="188640"/>
            <a:ext cx="80645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200" b="1" i="1" dirty="0">
                <a:solidFill>
                  <a:srgbClr val="FFFF99"/>
                </a:solidFill>
                <a:latin typeface="Monotype Corsiva" pitchFamily="66" charset="0"/>
              </a:rPr>
              <a:t>Солнечные часы:</a:t>
            </a:r>
          </a:p>
        </p:txBody>
      </p:sp>
      <p:pic>
        <p:nvPicPr>
          <p:cNvPr id="5123" name="Picture 3" descr="watch_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624736" cy="497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03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13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9750" y="188640"/>
            <a:ext cx="80645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200" b="1" i="1" dirty="0">
                <a:solidFill>
                  <a:srgbClr val="FFFF99"/>
                </a:solidFill>
                <a:latin typeface="Monotype Corsiva" pitchFamily="66" charset="0"/>
              </a:rPr>
              <a:t>Водяные часы:</a:t>
            </a:r>
          </a:p>
        </p:txBody>
      </p:sp>
      <p:pic>
        <p:nvPicPr>
          <p:cNvPr id="8195" name="Picture 3" descr="0_e457_b713ef4_X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104034" cy="547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70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9750" y="188640"/>
            <a:ext cx="80645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7200" b="1" i="1" dirty="0">
                <a:solidFill>
                  <a:srgbClr val="FFFF99"/>
                </a:solidFill>
                <a:latin typeface="Monotype Corsiva" pitchFamily="66" charset="0"/>
              </a:rPr>
              <a:t>Песочные часы:</a:t>
            </a:r>
          </a:p>
        </p:txBody>
      </p:sp>
      <p:pic>
        <p:nvPicPr>
          <p:cNvPr id="9219" name="Picture 6" descr="фон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23" t="12215" r="36089" b="12616"/>
          <a:stretch>
            <a:fillRect/>
          </a:stretch>
        </p:blipFill>
        <p:spPr bwMode="auto">
          <a:xfrm>
            <a:off x="2933638" y="1196752"/>
            <a:ext cx="3276724" cy="545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02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Что мы знаем о часах?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они называются. </a:t>
            </a:r>
            <a:endParaRPr lang="ru-RU" dirty="0" smtClean="0"/>
          </a:p>
          <a:p>
            <a:r>
              <a:rPr lang="ru-RU" dirty="0"/>
              <a:t>Какие лишние. </a:t>
            </a:r>
            <a:endParaRPr lang="ru-RU" dirty="0" smtClean="0"/>
          </a:p>
          <a:p>
            <a:r>
              <a:rPr lang="ru-RU" dirty="0"/>
              <a:t>На какие две группы можно разбить остальные </a:t>
            </a:r>
            <a:r>
              <a:rPr lang="ru-RU" dirty="0" smtClean="0"/>
              <a:t>часы.</a:t>
            </a:r>
          </a:p>
          <a:p>
            <a:r>
              <a:rPr lang="ru-RU" dirty="0"/>
              <a:t>Что их </a:t>
            </a:r>
            <a:r>
              <a:rPr lang="ru-RU" dirty="0" smtClean="0"/>
              <a:t>объединяет.</a:t>
            </a:r>
          </a:p>
          <a:p>
            <a:r>
              <a:rPr lang="ru-RU" dirty="0"/>
              <a:t>Что общего в положении стрелок? </a:t>
            </a:r>
          </a:p>
        </p:txBody>
      </p:sp>
    </p:spTree>
    <p:extLst>
      <p:ext uri="{BB962C8B-B14F-4D97-AF65-F5344CB8AC3E}">
        <p14:creationId xmlns:p14="http://schemas.microsoft.com/office/powerpoint/2010/main" xmlns="" val="12489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19256" cy="4018458"/>
          </a:xfrm>
        </p:spPr>
        <p:txBody>
          <a:bodyPr>
            <a:normAutofit/>
          </a:bodyPr>
          <a:lstStyle/>
          <a:p>
            <a:r>
              <a:rPr lang="ru-RU" sz="7200" b="1" dirty="0"/>
              <a:t>7ч, 10ч, 23ч, 5ч, </a:t>
            </a:r>
            <a:r>
              <a:rPr lang="ru-RU" sz="7200" b="1" dirty="0" smtClean="0"/>
              <a:t>1ч</a:t>
            </a:r>
            <a:r>
              <a:rPr lang="ru-RU" sz="7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58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me\Desktop\7503a6e0884f58b21ff1e257a9a0509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2" t="9751" r="612" b="-4883"/>
          <a:stretch/>
        </p:blipFill>
        <p:spPr bwMode="auto">
          <a:xfrm>
            <a:off x="323528" y="158480"/>
            <a:ext cx="2808312" cy="2808312"/>
          </a:xfrm>
          <a:prstGeom prst="rect">
            <a:avLst/>
          </a:prstGeom>
          <a:noFill/>
          <a:effectLst>
            <a:glow rad="1905000">
              <a:srgbClr val="CCCCFF">
                <a:alpha val="0"/>
              </a:srgbClr>
            </a:glow>
            <a:softEdge rad="469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ome\Desktop\93468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124" t="-4104" r="-4124" b="-4104"/>
          <a:stretch/>
        </p:blipFill>
        <p:spPr bwMode="auto">
          <a:xfrm>
            <a:off x="5385043" y="0"/>
            <a:ext cx="3312368" cy="3428012"/>
          </a:xfrm>
          <a:prstGeom prst="rect">
            <a:avLst/>
          </a:prstGeom>
          <a:noFill/>
          <a:effectLst>
            <a:glow rad="1905000">
              <a:srgbClr val="CCCCFF">
                <a:alpha val="0"/>
              </a:srgbClr>
            </a:glow>
            <a:softEdge rad="444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Desktop\93475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21" t="10210" r="-2549" b="-17748"/>
          <a:stretch/>
        </p:blipFill>
        <p:spPr bwMode="auto">
          <a:xfrm>
            <a:off x="2411760" y="2952323"/>
            <a:ext cx="3401469" cy="3600400"/>
          </a:xfrm>
          <a:prstGeom prst="rect">
            <a:avLst/>
          </a:prstGeom>
          <a:noFill/>
          <a:effectLst>
            <a:glow rad="1905000">
              <a:srgbClr val="CCCCFF">
                <a:alpha val="0"/>
              </a:srgbClr>
            </a:glow>
            <a:softEdge rad="304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Тик_так_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03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560263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Туристы отправились в путь в 6 часов утра. Через 8 часов они оказались на  поляне из одуванчиков. В какое время туристы оказались на поляне из одуванчиков?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Home\Desktop\0_65b6c_40c550c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0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115</Words>
  <Application>Microsoft Office PowerPoint</Application>
  <PresentationFormat>Экран (4:3)</PresentationFormat>
  <Paragraphs>28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Тема урока: Прибор для измерения времени – часы и их многообразие.  Единица измерения времени – час. </vt:lpstr>
      <vt:lpstr>Слайд 3</vt:lpstr>
      <vt:lpstr>Слайд 4</vt:lpstr>
      <vt:lpstr>Слайд 5</vt:lpstr>
      <vt:lpstr>Что мы знаем о часах?</vt:lpstr>
      <vt:lpstr>7ч, 10ч, 23ч, 5ч, 1ч.</vt:lpstr>
      <vt:lpstr>Слайд 8</vt:lpstr>
      <vt:lpstr>Туристы отправились в путь в 6 часов утра. Через 8 часов они оказались на  поляне из одуванчиков. В какое время туристы оказались на поляне из одуванчиков? 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Прибор для измерения времени – часы и их многообразие.  Единица измерения времени – час.</dc:title>
  <dc:creator>Home</dc:creator>
  <cp:lastModifiedBy>www.PHILka.RU</cp:lastModifiedBy>
  <cp:revision>32</cp:revision>
  <dcterms:created xsi:type="dcterms:W3CDTF">2011-12-14T16:56:52Z</dcterms:created>
  <dcterms:modified xsi:type="dcterms:W3CDTF">2011-12-21T07:38:15Z</dcterms:modified>
</cp:coreProperties>
</file>