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3" r:id="rId3"/>
    <p:sldId id="264" r:id="rId4"/>
    <p:sldId id="265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4" r:id="rId14"/>
    <p:sldId id="276" r:id="rId15"/>
    <p:sldId id="277" r:id="rId16"/>
    <p:sldId id="278" r:id="rId17"/>
    <p:sldId id="279" r:id="rId18"/>
    <p:sldId id="280" r:id="rId19"/>
    <p:sldId id="281" r:id="rId20"/>
    <p:sldId id="285" r:id="rId21"/>
    <p:sldId id="282" r:id="rId22"/>
    <p:sldId id="283" r:id="rId23"/>
    <p:sldId id="284" r:id="rId24"/>
    <p:sldId id="290" r:id="rId25"/>
    <p:sldId id="287" r:id="rId26"/>
    <p:sldId id="288" r:id="rId27"/>
    <p:sldId id="289" r:id="rId28"/>
    <p:sldId id="286" r:id="rId29"/>
    <p:sldId id="291" r:id="rId30"/>
    <p:sldId id="292" r:id="rId31"/>
    <p:sldId id="293" r:id="rId32"/>
    <p:sldId id="294" r:id="rId33"/>
    <p:sldId id="296" r:id="rId34"/>
    <p:sldId id="297" r:id="rId35"/>
    <p:sldId id="298" r:id="rId36"/>
    <p:sldId id="302" r:id="rId37"/>
    <p:sldId id="267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876" y="-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A9DB5-C1B5-41AF-9632-93C2A0C2FB91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6FAA3-2C67-4187-8A1F-9B29449F4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35B7B-3623-4960-9C14-2BC9D6ABA2A4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6B0AF-148E-47C1-87FE-221F65A25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5BE4E-CC1E-4D52-9A8B-EE9C2777D29B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397F5-1D58-47A6-B0C8-7F0F84809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4FA92-9539-4B53-A245-DCF573D6CAB2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761D5-8ED6-4FB6-9018-90318DEB6E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F6C01-3D7D-48B9-9CAD-39F0625C61F1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84B02-642D-4A1E-92DA-A9EE68AEC8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8284-1FD6-4AFC-9958-06A43D0E7CAA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87C9-761F-4CAD-911F-8B828C211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EB15D-723E-449E-9CA2-D6E5A1BB5E47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596B3-4E34-47F6-A6C6-79F3D2E8F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A4C5C-4C31-4C5A-BF66-A92D67B830C1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39645-FEC4-46D7-B0A9-1416817D8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61D5C-13FC-4B86-A5B5-40DC8401F180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68D02-4F02-4D9A-84F0-97AC0E308D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DC4BC-7076-4FC8-B243-B5889624A16A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B3DE5-F8F1-44F2-B679-F34FC8EF2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73B33-FA95-4153-B092-3DCF9EEDACDA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8497B-6DC2-4380-914A-9B0E6559A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0FE646-B86F-48A4-80E9-6D2BCD4751B2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9445DB-BB5C-4F3C-B14E-E57DE7A89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slide" Target="slide12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5" Type="http://schemas.openxmlformats.org/officeDocument/2006/relationships/slide" Target="slide17.xml"/><Relationship Id="rId4" Type="http://schemas.openxmlformats.org/officeDocument/2006/relationships/slide" Target="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6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slide" Target="slide22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6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6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slide" Target="slide26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6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slide" Target="slide29.xml"/><Relationship Id="rId4" Type="http://schemas.openxmlformats.org/officeDocument/2006/relationships/slide" Target="slide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6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6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izeitfreunde.de/system/files/images/smilie_gr_131_2.gif" TargetMode="External"/><Relationship Id="rId7" Type="http://schemas.openxmlformats.org/officeDocument/2006/relationships/hyperlink" Target="http://img0.liveinternet.ru/images/attach/c/2/69/261/69261152_10.png" TargetMode="External"/><Relationship Id="rId2" Type="http://schemas.openxmlformats.org/officeDocument/2006/relationships/hyperlink" Target="http://kk.convdocs.org/pars_docs/refs/104/103513/103513_html_121b986e.gi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-fotki.yandex.ru/get/6207/56602522.26/0_76ccd_e6b77123_XL" TargetMode="External"/><Relationship Id="rId5" Type="http://schemas.openxmlformats.org/officeDocument/2006/relationships/hyperlink" Target="http://im1-tub-ru.yandex.net/i?id=b202acf37ab322ccdc5752f55d3ebac7-114-144&amp;n=21" TargetMode="External"/><Relationship Id="rId4" Type="http://schemas.openxmlformats.org/officeDocument/2006/relationships/hyperlink" Target="http://www.sau1di.com/uploadcenter/uploads/04-2011/PIC-824-1302876892.gi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7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" descr="0_76ccd_e6b77123_X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908050"/>
            <a:ext cx="76200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&quot;Таблица умножения. Набор карточек. Веселый счет. От одного до десяти&quot;, Аст - купить через интернет Книжный интернет магазин Чак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95736" y="2636912"/>
            <a:ext cx="3648844" cy="1991801"/>
          </a:xfrm>
          <a:prstGeom prst="round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316" name="Picture 6" descr="Бесседочка для ждуших ВЧ 44980 Сергеевка Приморского края - Страница 38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933825"/>
            <a:ext cx="270192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347864" y="4509120"/>
            <a:ext cx="1152128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  <a:cs typeface="+mn-cs"/>
              </a:rPr>
              <a:t>НА</a:t>
            </a: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611188" y="333375"/>
            <a:ext cx="77152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МКОУ «Лермонтовская СОШ»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п. Лермонтовский, Куйтунский район, Иркутская область</a:t>
            </a:r>
          </a:p>
        </p:txBody>
      </p:sp>
      <p:sp>
        <p:nvSpPr>
          <p:cNvPr id="13319" name="TextBox 8"/>
          <p:cNvSpPr txBox="1">
            <a:spLocks noChangeArrowheads="1"/>
          </p:cNvSpPr>
          <p:nvPr/>
        </p:nvSpPr>
        <p:spPr bwMode="auto">
          <a:xfrm>
            <a:off x="1619250" y="5589588"/>
            <a:ext cx="237648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Автор: 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учитель начальных классов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Банникова Екатерина 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Петровна</a:t>
            </a:r>
          </a:p>
        </p:txBody>
      </p:sp>
      <p:pic>
        <p:nvPicPr>
          <p:cNvPr id="13320" name="Picture 8" descr="Клипарт отрисовки детей на прозрачном фоне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825" y="2276475"/>
            <a:ext cx="1698625" cy="391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2" descr="J:\Рисунки все\Коллекция Microsoft\Символика Индикаторы\453347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01013" y="58769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92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775"/>
            <a:ext cx="363537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Прямоугольник 83"/>
          <p:cNvSpPr/>
          <p:nvPr/>
        </p:nvSpPr>
        <p:spPr>
          <a:xfrm>
            <a:off x="507206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73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07206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53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07206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43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43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42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143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206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23</a:t>
            </a:r>
          </a:p>
        </p:txBody>
      </p:sp>
      <p:sp>
        <p:nvSpPr>
          <p:cNvPr id="3" name="Прямоугольник 2">
            <a:hlinkClick r:id="" action="ppaction://hlinkshowjump?jump=nextslide"/>
          </p:cNvPr>
          <p:cNvSpPr/>
          <p:nvPr/>
        </p:nvSpPr>
        <p:spPr>
          <a:xfrm>
            <a:off x="557212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607218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5" name="Прямоугольник 4">
            <a:hlinkClick r:id="" action="ppaction://hlinkshowjump?jump=nextslide"/>
          </p:cNvPr>
          <p:cNvSpPr/>
          <p:nvPr/>
        </p:nvSpPr>
        <p:spPr>
          <a:xfrm>
            <a:off x="6572250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72313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7237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7243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9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43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43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4350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7225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16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72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17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572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18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072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19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7212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07218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15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84213" y="1773238"/>
            <a:ext cx="928687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268538" y="1773238"/>
            <a:ext cx="928687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2555" name="TextBox 27"/>
          <p:cNvSpPr txBox="1">
            <a:spLocks noChangeArrowheads="1"/>
          </p:cNvSpPr>
          <p:nvPr/>
        </p:nvSpPr>
        <p:spPr bwMode="auto">
          <a:xfrm>
            <a:off x="1692275" y="2060575"/>
            <a:ext cx="500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43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143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43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7212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07218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25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572250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26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072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27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572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28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072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29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643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30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143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32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4350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33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57212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34</a:t>
            </a:r>
          </a:p>
        </p:txBody>
      </p:sp>
      <p:sp>
        <p:nvSpPr>
          <p:cNvPr id="43" name="Прямоугольник 42">
            <a:hlinkClick r:id="rId4" action="ppaction://hlinksldjump"/>
          </p:cNvPr>
          <p:cNvSpPr/>
          <p:nvPr/>
        </p:nvSpPr>
        <p:spPr>
          <a:xfrm>
            <a:off x="607218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35</a:t>
            </a:r>
          </a:p>
        </p:txBody>
      </p:sp>
      <p:sp>
        <p:nvSpPr>
          <p:cNvPr id="44" name="Прямоугольник 43">
            <a:hlinkClick r:id="" action="ppaction://hlinkshowjump?jump=nextslide"/>
          </p:cNvPr>
          <p:cNvSpPr/>
          <p:nvPr/>
        </p:nvSpPr>
        <p:spPr>
          <a:xfrm>
            <a:off x="657225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36</a:t>
            </a:r>
          </a:p>
        </p:txBody>
      </p:sp>
      <p:sp>
        <p:nvSpPr>
          <p:cNvPr id="45" name="Прямоугольник 44">
            <a:hlinkClick r:id="rId5" action="ppaction://hlinksldjump"/>
          </p:cNvPr>
          <p:cNvSpPr/>
          <p:nvPr/>
        </p:nvSpPr>
        <p:spPr>
          <a:xfrm>
            <a:off x="7072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37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572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38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072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39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643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40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57212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44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07218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45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572250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46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7072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47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572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48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8072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3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50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643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60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643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70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643313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80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143375" y="5429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81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8072438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143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61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143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51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4643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52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57212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54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07218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55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572250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56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7072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57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7572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58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8072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59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07206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63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557212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64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7218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65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572250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66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7072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67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7572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68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8072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643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62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4643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72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557212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74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607218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75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6572250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76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7072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77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7572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78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8072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79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143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71</a:t>
            </a:r>
          </a:p>
        </p:txBody>
      </p:sp>
      <p:sp>
        <p:nvSpPr>
          <p:cNvPr id="92" name="Овал 91"/>
          <p:cNvSpPr/>
          <p:nvPr/>
        </p:nvSpPr>
        <p:spPr>
          <a:xfrm>
            <a:off x="2771800" y="3284984"/>
            <a:ext cx="288032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07 L 0.17413 -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16545 -4.0740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Рисунок 13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555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23560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23561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23562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8049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66FF33"/>
                </a:solidFill>
                <a:latin typeface="Calibri" pitchFamily="34" charset="0"/>
              </a:rPr>
              <a:t>36</a:t>
            </a:r>
          </a:p>
        </p:txBody>
      </p:sp>
      <p:pic>
        <p:nvPicPr>
          <p:cNvPr id="23558" name="Picture 2" descr="J:\Рисунки все\Коллекция Microsoft\Символика Индикаторы\453347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7988" y="56610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Рисунок 11" descr="smilie_gr_131_2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1412875"/>
            <a:ext cx="2005013" cy="16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Рисунок 10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579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24583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24584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24585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6605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37</a:t>
            </a:r>
          </a:p>
        </p:txBody>
      </p:sp>
      <p:pic>
        <p:nvPicPr>
          <p:cNvPr id="24582" name="Рисунок 8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Рисунок 10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603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25607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25608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25609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148263" y="2492375"/>
            <a:ext cx="1727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35</a:t>
            </a:r>
          </a:p>
        </p:txBody>
      </p:sp>
      <p:pic>
        <p:nvPicPr>
          <p:cNvPr id="25606" name="Рисунок 8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Рисунок 92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363537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Прямоугольник 83"/>
          <p:cNvSpPr/>
          <p:nvPr/>
        </p:nvSpPr>
        <p:spPr>
          <a:xfrm>
            <a:off x="507206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73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07206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53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07206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43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43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42</a:t>
            </a:r>
          </a:p>
        </p:txBody>
      </p:sp>
      <p:sp>
        <p:nvSpPr>
          <p:cNvPr id="49" name="Прямоугольник 48">
            <a:hlinkClick r:id="rId3" action="ppaction://hlinksldjump"/>
          </p:cNvPr>
          <p:cNvSpPr/>
          <p:nvPr/>
        </p:nvSpPr>
        <p:spPr>
          <a:xfrm>
            <a:off x="4143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206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23</a:t>
            </a:r>
          </a:p>
        </p:txBody>
      </p:sp>
      <p:sp>
        <p:nvSpPr>
          <p:cNvPr id="3" name="Прямоугольник 2">
            <a:hlinkClick r:id="" action="ppaction://hlinkshowjump?jump=nextslide"/>
          </p:cNvPr>
          <p:cNvSpPr/>
          <p:nvPr/>
        </p:nvSpPr>
        <p:spPr>
          <a:xfrm>
            <a:off x="557212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4" name="Прямоугольник 3">
            <a:hlinkClick r:id="rId4" action="ppaction://hlinksldjump"/>
          </p:cNvPr>
          <p:cNvSpPr/>
          <p:nvPr/>
        </p:nvSpPr>
        <p:spPr>
          <a:xfrm>
            <a:off x="607218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5" name="Прямоугольник 4">
            <a:hlinkClick r:id="" action="ppaction://hlinkshowjump?jump=nextslide"/>
          </p:cNvPr>
          <p:cNvSpPr/>
          <p:nvPr/>
        </p:nvSpPr>
        <p:spPr>
          <a:xfrm>
            <a:off x="6572250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72313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7237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7243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9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43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43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4350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7225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16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72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17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572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18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072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19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7212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07218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15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55650" y="1700213"/>
            <a:ext cx="92868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195513" y="1700213"/>
            <a:ext cx="928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6651" name="TextBox 27"/>
          <p:cNvSpPr txBox="1">
            <a:spLocks noChangeArrowheads="1"/>
          </p:cNvSpPr>
          <p:nvPr/>
        </p:nvSpPr>
        <p:spPr bwMode="auto">
          <a:xfrm>
            <a:off x="1692275" y="1989138"/>
            <a:ext cx="500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43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143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43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7212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07218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25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572250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26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072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27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572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28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072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29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643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30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143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32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4350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33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57212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34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07218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35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57225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36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7072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37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572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38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072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39</a:t>
            </a:r>
          </a:p>
        </p:txBody>
      </p:sp>
      <p:sp>
        <p:nvSpPr>
          <p:cNvPr id="48" name="Прямоугольник 47">
            <a:hlinkClick r:id="rId5" action="ppaction://hlinksldjump"/>
          </p:cNvPr>
          <p:cNvSpPr/>
          <p:nvPr/>
        </p:nvSpPr>
        <p:spPr>
          <a:xfrm>
            <a:off x="3643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40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57212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44</a:t>
            </a:r>
          </a:p>
        </p:txBody>
      </p:sp>
      <p:sp>
        <p:nvSpPr>
          <p:cNvPr id="53" name="Прямоугольник 52">
            <a:hlinkClick r:id="" action="ppaction://hlinkshowjump?jump=nextslide"/>
          </p:cNvPr>
          <p:cNvSpPr/>
          <p:nvPr/>
        </p:nvSpPr>
        <p:spPr>
          <a:xfrm>
            <a:off x="607218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45</a:t>
            </a:r>
          </a:p>
        </p:txBody>
      </p:sp>
      <p:sp>
        <p:nvSpPr>
          <p:cNvPr id="54" name="Прямоугольник 53">
            <a:hlinkClick r:id="rId6" action="ppaction://hlinksldjump"/>
          </p:cNvPr>
          <p:cNvSpPr/>
          <p:nvPr/>
        </p:nvSpPr>
        <p:spPr>
          <a:xfrm>
            <a:off x="6572250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46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7072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47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572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48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8072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3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50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643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60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643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70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643313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80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143375" y="5429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81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8072438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143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61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143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51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4643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52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57212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54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07218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55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572250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56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7072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57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7572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58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8072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59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07206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63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557212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64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7218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65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572250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66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7072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67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7572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68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8072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643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62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4643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72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557212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74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607218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75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6572250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76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7072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77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7572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78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8072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79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143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71</a:t>
            </a:r>
          </a:p>
        </p:txBody>
      </p:sp>
      <p:sp>
        <p:nvSpPr>
          <p:cNvPr id="92" name="Овал 91"/>
          <p:cNvSpPr/>
          <p:nvPr/>
        </p:nvSpPr>
        <p:spPr>
          <a:xfrm>
            <a:off x="2843808" y="3140968"/>
            <a:ext cx="288032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07 L 0.17413 -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16545 -4.0740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Рисунок 13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51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27656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27657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27658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219700" y="2565400"/>
            <a:ext cx="213677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66FF33"/>
                </a:solidFill>
                <a:latin typeface="Calibri" pitchFamily="34" charset="0"/>
              </a:rPr>
              <a:t>45</a:t>
            </a:r>
          </a:p>
        </p:txBody>
      </p:sp>
      <p:pic>
        <p:nvPicPr>
          <p:cNvPr id="27654" name="Picture 2" descr="J:\Рисунки все\Коллекция Microsoft\Символика Индикаторы\453347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7988" y="56610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Рисунок 11" descr="smilie_gr_131_2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1412776"/>
            <a:ext cx="2003425" cy="16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Рисунок 11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675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28679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28680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28681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4446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46</a:t>
            </a:r>
          </a:p>
        </p:txBody>
      </p:sp>
      <p:pic>
        <p:nvPicPr>
          <p:cNvPr id="28678" name="Рисунок 9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Рисунок 11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699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29703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29704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29705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7335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40</a:t>
            </a:r>
          </a:p>
        </p:txBody>
      </p:sp>
      <p:pic>
        <p:nvPicPr>
          <p:cNvPr id="29702" name="Рисунок 9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11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23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30727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30728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30729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6605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41</a:t>
            </a:r>
          </a:p>
        </p:txBody>
      </p:sp>
      <p:pic>
        <p:nvPicPr>
          <p:cNvPr id="30726" name="Рисунок 9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Рисунок 92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363537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Прямоугольник 83"/>
          <p:cNvSpPr/>
          <p:nvPr/>
        </p:nvSpPr>
        <p:spPr>
          <a:xfrm>
            <a:off x="507206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73</a:t>
            </a:r>
          </a:p>
        </p:txBody>
      </p:sp>
      <p:sp>
        <p:nvSpPr>
          <p:cNvPr id="67" name="Прямоугольник 66">
            <a:hlinkClick r:id="rId3" action="ppaction://hlinksldjump"/>
          </p:cNvPr>
          <p:cNvSpPr/>
          <p:nvPr/>
        </p:nvSpPr>
        <p:spPr>
          <a:xfrm>
            <a:off x="507206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53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07206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43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43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42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143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206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23</a:t>
            </a:r>
          </a:p>
        </p:txBody>
      </p:sp>
      <p:sp>
        <p:nvSpPr>
          <p:cNvPr id="3" name="Прямоугольник 2">
            <a:hlinkClick r:id="" action="ppaction://hlinkshowjump?jump=nextslide"/>
          </p:cNvPr>
          <p:cNvSpPr/>
          <p:nvPr/>
        </p:nvSpPr>
        <p:spPr>
          <a:xfrm>
            <a:off x="557212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4" name="Прямоугольник 3">
            <a:hlinkClick r:id="rId4" action="ppaction://hlinksldjump"/>
          </p:cNvPr>
          <p:cNvSpPr/>
          <p:nvPr/>
        </p:nvSpPr>
        <p:spPr>
          <a:xfrm>
            <a:off x="607218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5" name="Прямоугольник 4">
            <a:hlinkClick r:id="" action="ppaction://hlinkshowjump?jump=nextslide"/>
          </p:cNvPr>
          <p:cNvSpPr/>
          <p:nvPr/>
        </p:nvSpPr>
        <p:spPr>
          <a:xfrm>
            <a:off x="6572250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72313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7237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7243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9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43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43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4350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7225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16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72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17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572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18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072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19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7212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07218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15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39750" y="1773238"/>
            <a:ext cx="928688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979613" y="1700213"/>
            <a:ext cx="928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1771" name="TextBox 27"/>
          <p:cNvSpPr txBox="1">
            <a:spLocks noChangeArrowheads="1"/>
          </p:cNvSpPr>
          <p:nvPr/>
        </p:nvSpPr>
        <p:spPr bwMode="auto">
          <a:xfrm>
            <a:off x="1476375" y="2060575"/>
            <a:ext cx="500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43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143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43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7212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07218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25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572250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26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072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27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572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28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072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29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643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30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143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32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4350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33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57212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34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07218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35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57225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36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7072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37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572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38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072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39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643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40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57212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44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07218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45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572250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46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7072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47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572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48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8072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3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50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643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60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643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70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643313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80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143375" y="5429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81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8072438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143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61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143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51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4643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52</a:t>
            </a:r>
          </a:p>
        </p:txBody>
      </p:sp>
      <p:sp>
        <p:nvSpPr>
          <p:cNvPr id="68" name="Прямоугольник 67">
            <a:hlinkClick r:id="" action="ppaction://hlinkshowjump?jump=nextslide"/>
          </p:cNvPr>
          <p:cNvSpPr/>
          <p:nvPr/>
        </p:nvSpPr>
        <p:spPr>
          <a:xfrm>
            <a:off x="557212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54</a:t>
            </a:r>
          </a:p>
        </p:txBody>
      </p:sp>
      <p:sp>
        <p:nvSpPr>
          <p:cNvPr id="69" name="Прямоугольник 68">
            <a:hlinkClick r:id="rId5" action="ppaction://hlinksldjump"/>
          </p:cNvPr>
          <p:cNvSpPr/>
          <p:nvPr/>
        </p:nvSpPr>
        <p:spPr>
          <a:xfrm>
            <a:off x="607218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55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572250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56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7072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57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7572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58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8072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59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07206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63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557212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64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7218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65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572250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66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7072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67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7572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68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8072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643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62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4643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72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557212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74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607218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75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6572250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76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7072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77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7572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78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8072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79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143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71</a:t>
            </a:r>
          </a:p>
        </p:txBody>
      </p:sp>
      <p:sp>
        <p:nvSpPr>
          <p:cNvPr id="92" name="Овал 91"/>
          <p:cNvSpPr/>
          <p:nvPr/>
        </p:nvSpPr>
        <p:spPr>
          <a:xfrm>
            <a:off x="2843808" y="3212976"/>
            <a:ext cx="288032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07 L 0.17413 -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16545 -4.0740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04813"/>
            <a:ext cx="6329363" cy="542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47813" y="765175"/>
            <a:ext cx="4248150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Что такое умножение?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Это умное сложение.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Ведь умней умножить раз,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Чем слагать все целый час.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Умножения таблица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Всем нам в жизни пригодится.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 недаром названа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УМНО</a:t>
            </a:r>
            <a:r>
              <a:rPr lang="ru-RU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жением</a:t>
            </a: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 она!</a:t>
            </a:r>
          </a:p>
        </p:txBody>
      </p:sp>
      <p:pic>
        <p:nvPicPr>
          <p:cNvPr id="14340" name="Рисунок 4" descr="school2109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2636838"/>
            <a:ext cx="1824037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 descr="J:\Рисунки все\Коллекция Microsoft\Символика Индикаторы\453347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50" y="59499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Бесседочка для ждуших ВЧ 44980 Сергеевка Приморского края - Страница 38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2988" y="3933825"/>
            <a:ext cx="146050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66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4" presetClass="path" presetSubtype="0" repeatCount="3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6922 L 0.0882 -0.06366 C 0.10677 -0.09305 0.13438 -0.10926 0.1632 -0.10926 C 0.19618 -0.10926 0.22275 -0.09305 0.24115 -0.06366 L 0.32969 0.06922 " pathEditMode="relative" rAng="0" ptsTypes="FffFF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Рисунок 13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71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32776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32777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32778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7335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66FF33"/>
                </a:solidFill>
                <a:latin typeface="Calibri" pitchFamily="34" charset="0"/>
              </a:rPr>
              <a:t>54</a:t>
            </a:r>
          </a:p>
        </p:txBody>
      </p:sp>
      <p:pic>
        <p:nvPicPr>
          <p:cNvPr id="32774" name="Picture 2" descr="J:\Рисунки все\Коллекция Microsoft\Символика Индикаторы\453347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7988" y="56610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Рисунок 11" descr="smilie_gr_131_2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1125538"/>
            <a:ext cx="2220913" cy="183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Рисунок 11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795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33799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33800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33801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8049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53</a:t>
            </a:r>
          </a:p>
        </p:txBody>
      </p:sp>
      <p:pic>
        <p:nvPicPr>
          <p:cNvPr id="33798" name="Рисунок 9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Рисунок 11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819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34823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34824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34825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7335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55</a:t>
            </a:r>
          </a:p>
        </p:txBody>
      </p:sp>
      <p:pic>
        <p:nvPicPr>
          <p:cNvPr id="34822" name="Рисунок 9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Рисунок 92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363537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Прямоугольник 83"/>
          <p:cNvSpPr/>
          <p:nvPr/>
        </p:nvSpPr>
        <p:spPr>
          <a:xfrm>
            <a:off x="507206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73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07206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53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07206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43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43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42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143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206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23</a:t>
            </a:r>
          </a:p>
        </p:txBody>
      </p:sp>
      <p:sp>
        <p:nvSpPr>
          <p:cNvPr id="3" name="Прямоугольник 2">
            <a:hlinkClick r:id="" action="ppaction://hlinkshowjump?jump=nextslide"/>
          </p:cNvPr>
          <p:cNvSpPr/>
          <p:nvPr/>
        </p:nvSpPr>
        <p:spPr>
          <a:xfrm>
            <a:off x="557212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607218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5" name="Прямоугольник 4">
            <a:hlinkClick r:id="" action="ppaction://hlinkshowjump?jump=nextslide"/>
          </p:cNvPr>
          <p:cNvSpPr/>
          <p:nvPr/>
        </p:nvSpPr>
        <p:spPr>
          <a:xfrm>
            <a:off x="6572250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72313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7237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7243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9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43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43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4350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7225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16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72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17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572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18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072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19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7212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07218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15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39750" y="1700213"/>
            <a:ext cx="92868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051050" y="1773238"/>
            <a:ext cx="928688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5867" name="TextBox 27"/>
          <p:cNvSpPr txBox="1">
            <a:spLocks noChangeArrowheads="1"/>
          </p:cNvSpPr>
          <p:nvPr/>
        </p:nvSpPr>
        <p:spPr bwMode="auto">
          <a:xfrm>
            <a:off x="1476375" y="2060575"/>
            <a:ext cx="500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43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143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43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7212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07218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25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572250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26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072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27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572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28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072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29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643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30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143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32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4350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33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57212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34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07218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35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57225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36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7072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37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572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38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072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39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643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40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57212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44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07218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45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572250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46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7072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47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572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48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8072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3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50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643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60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643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70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643313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80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143375" y="5429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81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8072438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143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61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143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51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4643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52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57212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54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07218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55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572250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56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7072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57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7572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58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8072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59</a:t>
            </a:r>
          </a:p>
        </p:txBody>
      </p:sp>
      <p:sp>
        <p:nvSpPr>
          <p:cNvPr id="75" name="Прямоугольник 74">
            <a:hlinkClick r:id="" action="ppaction://hlinkshowjump?jump=nextslide"/>
          </p:cNvPr>
          <p:cNvSpPr/>
          <p:nvPr/>
        </p:nvSpPr>
        <p:spPr>
          <a:xfrm>
            <a:off x="507206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63</a:t>
            </a:r>
          </a:p>
        </p:txBody>
      </p:sp>
      <p:sp>
        <p:nvSpPr>
          <p:cNvPr id="76" name="Прямоугольник 75">
            <a:hlinkClick r:id="rId4" action="ppaction://hlinksldjump"/>
          </p:cNvPr>
          <p:cNvSpPr/>
          <p:nvPr/>
        </p:nvSpPr>
        <p:spPr>
          <a:xfrm>
            <a:off x="557212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64</a:t>
            </a:r>
          </a:p>
        </p:txBody>
      </p:sp>
      <p:sp>
        <p:nvSpPr>
          <p:cNvPr id="77" name="Прямоугольник 76">
            <a:hlinkClick r:id="rId5" action="ppaction://hlinksldjump"/>
          </p:cNvPr>
          <p:cNvSpPr/>
          <p:nvPr/>
        </p:nvSpPr>
        <p:spPr>
          <a:xfrm>
            <a:off x="607218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65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572250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66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7072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67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7572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68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8072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643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62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4643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72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557212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74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607218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75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6572250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76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7072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77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7572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78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8072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79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143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71</a:t>
            </a:r>
          </a:p>
        </p:txBody>
      </p:sp>
      <p:sp>
        <p:nvSpPr>
          <p:cNvPr id="92" name="Овал 91"/>
          <p:cNvSpPr/>
          <p:nvPr/>
        </p:nvSpPr>
        <p:spPr>
          <a:xfrm>
            <a:off x="2771800" y="3212976"/>
            <a:ext cx="288032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0.01064 L 0.16979 0.01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16545 -4.0740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Рисунок 13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867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36872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36873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36874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148263" y="2565400"/>
            <a:ext cx="18478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66FF33"/>
                </a:solidFill>
                <a:latin typeface="Calibri" pitchFamily="34" charset="0"/>
              </a:rPr>
              <a:t>63</a:t>
            </a:r>
          </a:p>
        </p:txBody>
      </p:sp>
      <p:pic>
        <p:nvPicPr>
          <p:cNvPr id="36870" name="Picture 2" descr="J:\Рисунки все\Коллекция Microsoft\Символика Индикаторы\453347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7988" y="56610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Рисунок 11" descr="smilie_gr_131_2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838" y="1125538"/>
            <a:ext cx="2292350" cy="189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891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37895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37896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37897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37892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5890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64</a:t>
            </a:r>
          </a:p>
        </p:txBody>
      </p:sp>
      <p:pic>
        <p:nvPicPr>
          <p:cNvPr id="37894" name="Рисунок 9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Рисунок 11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8915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38919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38920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38921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38916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6605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65</a:t>
            </a:r>
          </a:p>
        </p:txBody>
      </p:sp>
      <p:pic>
        <p:nvPicPr>
          <p:cNvPr id="38918" name="Рисунок 9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Рисунок 92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363537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Прямоугольник 83">
            <a:hlinkClick r:id="rId3" action="ppaction://hlinksldjump"/>
          </p:cNvPr>
          <p:cNvSpPr/>
          <p:nvPr/>
        </p:nvSpPr>
        <p:spPr>
          <a:xfrm>
            <a:off x="507206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73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07206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53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07206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43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43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42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143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206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23</a:t>
            </a:r>
          </a:p>
        </p:txBody>
      </p:sp>
      <p:sp>
        <p:nvSpPr>
          <p:cNvPr id="3" name="Прямоугольник 2">
            <a:hlinkClick r:id="" action="ppaction://hlinkshowjump?jump=nextslide"/>
          </p:cNvPr>
          <p:cNvSpPr/>
          <p:nvPr/>
        </p:nvSpPr>
        <p:spPr>
          <a:xfrm>
            <a:off x="557212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4" name="Прямоугольник 3">
            <a:hlinkClick r:id="rId4" action="ppaction://hlinksldjump"/>
          </p:cNvPr>
          <p:cNvSpPr/>
          <p:nvPr/>
        </p:nvSpPr>
        <p:spPr>
          <a:xfrm>
            <a:off x="607218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5" name="Прямоугольник 4">
            <a:hlinkClick r:id="" action="ppaction://hlinkshowjump?jump=nextslide"/>
          </p:cNvPr>
          <p:cNvSpPr/>
          <p:nvPr/>
        </p:nvSpPr>
        <p:spPr>
          <a:xfrm>
            <a:off x="6572250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72313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7237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7243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9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43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43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4350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7225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16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72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17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572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18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072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19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7212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07218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15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39750" y="1773238"/>
            <a:ext cx="928688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979613" y="1700213"/>
            <a:ext cx="928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9963" name="TextBox 27"/>
          <p:cNvSpPr txBox="1">
            <a:spLocks noChangeArrowheads="1"/>
          </p:cNvSpPr>
          <p:nvPr/>
        </p:nvSpPr>
        <p:spPr bwMode="auto">
          <a:xfrm>
            <a:off x="1403350" y="2060575"/>
            <a:ext cx="500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43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143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43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7212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07218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25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572250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26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072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27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572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28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072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29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643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30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143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32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4350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33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57212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34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07218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35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57225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36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7072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37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572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38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072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39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643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40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57212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44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07218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45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572250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46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7072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47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572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48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8072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3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50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643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60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643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70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643313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80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143375" y="5429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81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8072438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143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61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143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51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4643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52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57212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54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07218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55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572250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56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7072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57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7572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58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8072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59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07206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63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557212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64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7218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65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572250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66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7072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67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7572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68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8072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643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62</a:t>
            </a:r>
          </a:p>
        </p:txBody>
      </p:sp>
      <p:sp>
        <p:nvSpPr>
          <p:cNvPr id="83" name="Прямоугольник 82">
            <a:hlinkClick r:id="" action="ppaction://hlinkshowjump?jump=nextslide"/>
          </p:cNvPr>
          <p:cNvSpPr/>
          <p:nvPr/>
        </p:nvSpPr>
        <p:spPr>
          <a:xfrm>
            <a:off x="4643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72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557212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74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607218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75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6572250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76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7072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77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7572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78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8072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79</a:t>
            </a:r>
          </a:p>
        </p:txBody>
      </p:sp>
      <p:sp>
        <p:nvSpPr>
          <p:cNvPr id="82" name="Прямоугольник 81">
            <a:hlinkClick r:id="rId5" action="ppaction://hlinksldjump"/>
          </p:cNvPr>
          <p:cNvSpPr/>
          <p:nvPr/>
        </p:nvSpPr>
        <p:spPr>
          <a:xfrm>
            <a:off x="4143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71</a:t>
            </a:r>
          </a:p>
        </p:txBody>
      </p:sp>
      <p:sp>
        <p:nvSpPr>
          <p:cNvPr id="92" name="Овал 91"/>
          <p:cNvSpPr/>
          <p:nvPr/>
        </p:nvSpPr>
        <p:spPr>
          <a:xfrm>
            <a:off x="2915816" y="3212976"/>
            <a:ext cx="288032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07 L 0.17413 -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16545 -4.0740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Рисунок 13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0963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40968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40969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40970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40964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076825" y="2492375"/>
            <a:ext cx="17748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66FF33"/>
                </a:solidFill>
                <a:latin typeface="Calibri" pitchFamily="34" charset="0"/>
              </a:rPr>
              <a:t>72</a:t>
            </a:r>
          </a:p>
        </p:txBody>
      </p:sp>
      <p:pic>
        <p:nvPicPr>
          <p:cNvPr id="40966" name="Picture 2" descr="J:\Рисунки все\Коллекция Microsoft\Символика Индикаторы\453347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7988" y="56610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Рисунок 11" descr="smilie_gr_131_2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1268760"/>
            <a:ext cx="1787525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Рисунок 11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987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41991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41992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41993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41988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8780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71</a:t>
            </a:r>
          </a:p>
        </p:txBody>
      </p:sp>
      <p:pic>
        <p:nvPicPr>
          <p:cNvPr id="41990" name="Рисунок 9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91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363537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Прямоугольник 83"/>
          <p:cNvSpPr/>
          <p:nvPr/>
        </p:nvSpPr>
        <p:spPr>
          <a:xfrm>
            <a:off x="507206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73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07206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53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07206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43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43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42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143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206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23</a:t>
            </a:r>
          </a:p>
        </p:txBody>
      </p:sp>
      <p:sp>
        <p:nvSpPr>
          <p:cNvPr id="3" name="Прямоугольник 2">
            <a:hlinkClick r:id="" action="ppaction://hlinkshowjump?jump=nextslide"/>
          </p:cNvPr>
          <p:cNvSpPr/>
          <p:nvPr/>
        </p:nvSpPr>
        <p:spPr>
          <a:xfrm>
            <a:off x="557212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607218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5" name="Прямоугольник 4">
            <a:hlinkClick r:id="" action="ppaction://hlinkshowjump?jump=nextslide"/>
          </p:cNvPr>
          <p:cNvSpPr/>
          <p:nvPr/>
        </p:nvSpPr>
        <p:spPr>
          <a:xfrm>
            <a:off x="6572250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72313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7237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7243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9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43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43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4350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7225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16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72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17</a:t>
            </a:r>
          </a:p>
        </p:txBody>
      </p:sp>
      <p:sp>
        <p:nvSpPr>
          <p:cNvPr id="21" name="Прямоугольник 20">
            <a:hlinkClick r:id="" action="ppaction://hlinkshowjump?jump=nextslide"/>
          </p:cNvPr>
          <p:cNvSpPr/>
          <p:nvPr/>
        </p:nvSpPr>
        <p:spPr>
          <a:xfrm>
            <a:off x="7572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18</a:t>
            </a:r>
          </a:p>
        </p:txBody>
      </p:sp>
      <p:sp>
        <p:nvSpPr>
          <p:cNvPr id="22" name="Прямоугольник 21">
            <a:hlinkClick r:id="rId3" action="ppaction://hlinksldjump"/>
          </p:cNvPr>
          <p:cNvSpPr/>
          <p:nvPr/>
        </p:nvSpPr>
        <p:spPr>
          <a:xfrm>
            <a:off x="8072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19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7212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07218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15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71550" y="1773238"/>
            <a:ext cx="928688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411413" y="1773238"/>
            <a:ext cx="928687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5387" name="TextBox 27"/>
          <p:cNvSpPr txBox="1">
            <a:spLocks noChangeArrowheads="1"/>
          </p:cNvSpPr>
          <p:nvPr/>
        </p:nvSpPr>
        <p:spPr bwMode="auto">
          <a:xfrm>
            <a:off x="1979613" y="2060575"/>
            <a:ext cx="5000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43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143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43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7212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07218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25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572250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26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072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27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572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28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072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29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643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30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143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32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4350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33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57212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34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07218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35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57225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36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7072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37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572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38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072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39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643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40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57212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44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07218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45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572250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46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7072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47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572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48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8072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3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50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643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60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643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70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643313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80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143375" y="5429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81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8072438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143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61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143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51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4643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52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57212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54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07218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55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572250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56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7072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57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7572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58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8072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59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07206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63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557212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64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7218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65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572250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66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7072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67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7572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68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8072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643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62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4643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72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557212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74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607218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75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6572250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76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7072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77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7572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78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8072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79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143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71</a:t>
            </a:r>
          </a:p>
        </p:txBody>
      </p:sp>
      <p:sp>
        <p:nvSpPr>
          <p:cNvPr id="93" name="Овал 92"/>
          <p:cNvSpPr/>
          <p:nvPr/>
        </p:nvSpPr>
        <p:spPr>
          <a:xfrm>
            <a:off x="2771800" y="3212976"/>
            <a:ext cx="288032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07 L 0.17413 -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16545 -4.0740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Рисунок 11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011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43015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43016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43017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43012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7335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73</a:t>
            </a:r>
          </a:p>
        </p:txBody>
      </p:sp>
      <p:pic>
        <p:nvPicPr>
          <p:cNvPr id="43014" name="Рисунок 9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Рисунок 92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775"/>
            <a:ext cx="363537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Прямоугольник 83"/>
          <p:cNvSpPr/>
          <p:nvPr/>
        </p:nvSpPr>
        <p:spPr>
          <a:xfrm>
            <a:off x="507206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73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07206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53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07206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43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43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42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143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206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23</a:t>
            </a:r>
          </a:p>
        </p:txBody>
      </p:sp>
      <p:sp>
        <p:nvSpPr>
          <p:cNvPr id="3" name="Прямоугольник 2">
            <a:hlinkClick r:id="" action="ppaction://hlinkshowjump?jump=nextslide"/>
          </p:cNvPr>
          <p:cNvSpPr/>
          <p:nvPr/>
        </p:nvSpPr>
        <p:spPr>
          <a:xfrm>
            <a:off x="557212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607218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5" name="Прямоугольник 4">
            <a:hlinkClick r:id="" action="ppaction://hlinkshowjump?jump=nextslide"/>
          </p:cNvPr>
          <p:cNvSpPr/>
          <p:nvPr/>
        </p:nvSpPr>
        <p:spPr>
          <a:xfrm>
            <a:off x="6572250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72313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7237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7243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9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43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43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4350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7225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16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72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17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572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18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072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19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7212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07218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15</a:t>
            </a:r>
          </a:p>
        </p:txBody>
      </p:sp>
      <p:sp>
        <p:nvSpPr>
          <p:cNvPr id="44057" name="TextBox 24"/>
          <p:cNvSpPr txBox="1">
            <a:spLocks noChangeArrowheads="1"/>
          </p:cNvSpPr>
          <p:nvPr/>
        </p:nvSpPr>
        <p:spPr bwMode="auto">
          <a:xfrm>
            <a:off x="395288" y="1773238"/>
            <a:ext cx="928687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4058" name="TextBox 26"/>
          <p:cNvSpPr txBox="1">
            <a:spLocks noChangeArrowheads="1"/>
          </p:cNvSpPr>
          <p:nvPr/>
        </p:nvSpPr>
        <p:spPr bwMode="auto">
          <a:xfrm>
            <a:off x="1979613" y="1773238"/>
            <a:ext cx="928687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4059" name="TextBox 27"/>
          <p:cNvSpPr txBox="1">
            <a:spLocks noChangeArrowheads="1"/>
          </p:cNvSpPr>
          <p:nvPr/>
        </p:nvSpPr>
        <p:spPr bwMode="auto">
          <a:xfrm>
            <a:off x="1403350" y="2060575"/>
            <a:ext cx="500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43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143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43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7212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07218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25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572250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26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072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27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572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28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072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29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643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30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143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32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4350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33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57212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34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07218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35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57225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36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7072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37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572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38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072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39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643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40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57212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44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07218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45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572250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46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7072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47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572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48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8072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3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50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643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60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643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70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643313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80</a:t>
            </a:r>
          </a:p>
        </p:txBody>
      </p:sp>
      <p:sp>
        <p:nvSpPr>
          <p:cNvPr id="62" name="Прямоугольник 61">
            <a:hlinkClick r:id="" action="ppaction://hlinkshowjump?jump=nextslide"/>
          </p:cNvPr>
          <p:cNvSpPr/>
          <p:nvPr/>
        </p:nvSpPr>
        <p:spPr>
          <a:xfrm>
            <a:off x="4143375" y="5429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81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8072438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143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61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143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51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4643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52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57212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54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07218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55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572250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56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7072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57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7572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58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8072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59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07206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63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557212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64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7218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65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572250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66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7072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67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7572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68</a:t>
            </a:r>
          </a:p>
        </p:txBody>
      </p:sp>
      <p:sp>
        <p:nvSpPr>
          <p:cNvPr id="81" name="Прямоугольник 80">
            <a:hlinkClick r:id="rId4" action="ppaction://hlinksldjump"/>
          </p:cNvPr>
          <p:cNvSpPr/>
          <p:nvPr/>
        </p:nvSpPr>
        <p:spPr>
          <a:xfrm>
            <a:off x="8072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643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62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4643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72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557212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74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607218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75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6572250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76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7072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77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7572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78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8072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79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143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71</a:t>
            </a:r>
          </a:p>
        </p:txBody>
      </p:sp>
      <p:sp>
        <p:nvSpPr>
          <p:cNvPr id="92" name="Овал 91"/>
          <p:cNvSpPr/>
          <p:nvPr/>
        </p:nvSpPr>
        <p:spPr>
          <a:xfrm>
            <a:off x="2843808" y="3356992"/>
            <a:ext cx="288032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Рисунок 13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5059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45064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45065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45066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45060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6605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66FF33"/>
                </a:solidFill>
                <a:latin typeface="Calibri" pitchFamily="34" charset="0"/>
              </a:rPr>
              <a:t>81</a:t>
            </a:r>
          </a:p>
        </p:txBody>
      </p:sp>
      <p:pic>
        <p:nvPicPr>
          <p:cNvPr id="45062" name="Picture 2" descr="J:\Рисунки все\Коллекция Microsoft\Символика Индикаторы\453347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7988" y="56610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Рисунок 11" descr="smilie_gr_131_2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1124744"/>
            <a:ext cx="2005012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Рисунок 10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083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46087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46088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46089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46084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6605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69</a:t>
            </a:r>
          </a:p>
        </p:txBody>
      </p:sp>
      <p:pic>
        <p:nvPicPr>
          <p:cNvPr id="46086" name="Рисунок 9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Рисунок 92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363537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Прямоугольник 83"/>
          <p:cNvSpPr/>
          <p:nvPr/>
        </p:nvSpPr>
        <p:spPr>
          <a:xfrm>
            <a:off x="507206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73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07206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53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07206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43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43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42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143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206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23</a:t>
            </a:r>
          </a:p>
        </p:txBody>
      </p:sp>
      <p:sp>
        <p:nvSpPr>
          <p:cNvPr id="3" name="Прямоугольник 2">
            <a:hlinkClick r:id="" action="ppaction://hlinkshowjump?jump=nextslide"/>
          </p:cNvPr>
          <p:cNvSpPr/>
          <p:nvPr/>
        </p:nvSpPr>
        <p:spPr>
          <a:xfrm>
            <a:off x="557212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607218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5" name="Прямоугольник 4">
            <a:hlinkClick r:id="" action="ppaction://hlinkshowjump?jump=nextslide"/>
          </p:cNvPr>
          <p:cNvSpPr/>
          <p:nvPr/>
        </p:nvSpPr>
        <p:spPr>
          <a:xfrm>
            <a:off x="6572250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72313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7237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7243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9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43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43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4350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7225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16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72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17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572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18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072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19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7212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07218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15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28625" y="1785938"/>
            <a:ext cx="92868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928813" y="1785938"/>
            <a:ext cx="14192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47131" name="TextBox 27"/>
          <p:cNvSpPr txBox="1">
            <a:spLocks noChangeArrowheads="1"/>
          </p:cNvSpPr>
          <p:nvPr/>
        </p:nvSpPr>
        <p:spPr bwMode="auto">
          <a:xfrm>
            <a:off x="1428750" y="2071688"/>
            <a:ext cx="500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43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143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43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7212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07218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25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572250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26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072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27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572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28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072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29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643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30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143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32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4350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33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57212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34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07218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35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57225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36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7072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37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572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38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072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39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643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40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57212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44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07218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45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572250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46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7072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47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572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48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8072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3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50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643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60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643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70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643313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80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143375" y="5429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81</a:t>
            </a:r>
          </a:p>
        </p:txBody>
      </p:sp>
      <p:sp>
        <p:nvSpPr>
          <p:cNvPr id="63" name="Прямоугольник 62">
            <a:hlinkClick r:id="" action="ppaction://hlinkshowjump?jump=nextslide"/>
          </p:cNvPr>
          <p:cNvSpPr/>
          <p:nvPr/>
        </p:nvSpPr>
        <p:spPr>
          <a:xfrm>
            <a:off x="8072438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143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61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143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51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4643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52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57212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54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07218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55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572250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56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7072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57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7572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58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8072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59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07206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63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557212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64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7218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65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572250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66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7072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67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7572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68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8072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643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62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4643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72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557212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74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607218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75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6572250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76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7072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77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7572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78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8072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79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143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71</a:t>
            </a:r>
          </a:p>
        </p:txBody>
      </p:sp>
      <p:sp>
        <p:nvSpPr>
          <p:cNvPr id="92" name="Овал 91"/>
          <p:cNvSpPr/>
          <p:nvPr/>
        </p:nvSpPr>
        <p:spPr>
          <a:xfrm>
            <a:off x="2771800" y="3212976"/>
            <a:ext cx="288032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07 L 0.17413 -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84 -0.00069 L -0.19913 -0.0013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Рисунок 13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131" name="Группа 1"/>
          <p:cNvGrpSpPr>
            <a:grpSpLocks/>
          </p:cNvGrpSpPr>
          <p:nvPr/>
        </p:nvGrpSpPr>
        <p:grpSpPr bwMode="auto">
          <a:xfrm>
            <a:off x="1692275" y="2492375"/>
            <a:ext cx="3506788" cy="1570038"/>
            <a:chOff x="428596" y="1785926"/>
            <a:chExt cx="2836628" cy="1569660"/>
          </a:xfrm>
        </p:grpSpPr>
        <p:sp>
          <p:nvSpPr>
            <p:cNvPr id="48136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48137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133643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10</a:t>
              </a:r>
            </a:p>
          </p:txBody>
        </p:sp>
        <p:sp>
          <p:nvSpPr>
            <p:cNvPr id="48138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48132" name="TextBox 5"/>
          <p:cNvSpPr txBox="1">
            <a:spLocks noChangeArrowheads="1"/>
          </p:cNvSpPr>
          <p:nvPr/>
        </p:nvSpPr>
        <p:spPr bwMode="auto">
          <a:xfrm>
            <a:off x="4787900" y="2781300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508625" y="2492375"/>
            <a:ext cx="15113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66FF33"/>
                </a:solidFill>
                <a:latin typeface="Calibri" pitchFamily="34" charset="0"/>
              </a:rPr>
              <a:t>90</a:t>
            </a:r>
          </a:p>
        </p:txBody>
      </p:sp>
      <p:pic>
        <p:nvPicPr>
          <p:cNvPr id="48134" name="Picture 2" descr="J:\Рисунки все\Коллекция Microsoft\Символика Индикаторы\453347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7988" y="56610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Рисунок 11" descr="smilie_gr_131_2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1124744"/>
            <a:ext cx="2058988" cy="170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Рисунок 66" descr="smilie_gr_131_2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550" y="2205038"/>
            <a:ext cx="2581275" cy="213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5" name="TextBox 14"/>
          <p:cNvSpPr txBox="1">
            <a:spLocks noChangeArrowheads="1"/>
          </p:cNvSpPr>
          <p:nvPr/>
        </p:nvSpPr>
        <p:spPr bwMode="auto">
          <a:xfrm>
            <a:off x="4572000" y="260350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9156" name="TextBox 15"/>
          <p:cNvSpPr txBox="1">
            <a:spLocks noChangeArrowheads="1"/>
          </p:cNvSpPr>
          <p:nvPr/>
        </p:nvSpPr>
        <p:spPr bwMode="auto">
          <a:xfrm>
            <a:off x="5148263" y="260350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49157" name="TextBox 16"/>
          <p:cNvSpPr txBox="1">
            <a:spLocks noChangeArrowheads="1"/>
          </p:cNvSpPr>
          <p:nvPr/>
        </p:nvSpPr>
        <p:spPr bwMode="auto">
          <a:xfrm>
            <a:off x="6372225" y="260350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49158" name="TextBox 17"/>
          <p:cNvSpPr txBox="1">
            <a:spLocks noChangeArrowheads="1"/>
          </p:cNvSpPr>
          <p:nvPr/>
        </p:nvSpPr>
        <p:spPr bwMode="auto">
          <a:xfrm>
            <a:off x="5867400" y="260350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9159" name="TextBox 20"/>
          <p:cNvSpPr txBox="1">
            <a:spLocks noChangeArrowheads="1"/>
          </p:cNvSpPr>
          <p:nvPr/>
        </p:nvSpPr>
        <p:spPr bwMode="auto">
          <a:xfrm>
            <a:off x="4572000" y="83661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9160" name="TextBox 21"/>
          <p:cNvSpPr txBox="1">
            <a:spLocks noChangeArrowheads="1"/>
          </p:cNvSpPr>
          <p:nvPr/>
        </p:nvSpPr>
        <p:spPr bwMode="auto">
          <a:xfrm>
            <a:off x="5148263" y="83661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49161" name="TextBox 22"/>
          <p:cNvSpPr txBox="1">
            <a:spLocks noChangeArrowheads="1"/>
          </p:cNvSpPr>
          <p:nvPr/>
        </p:nvSpPr>
        <p:spPr bwMode="auto">
          <a:xfrm>
            <a:off x="6372225" y="83661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49162" name="TextBox 23"/>
          <p:cNvSpPr txBox="1">
            <a:spLocks noChangeArrowheads="1"/>
          </p:cNvSpPr>
          <p:nvPr/>
        </p:nvSpPr>
        <p:spPr bwMode="auto">
          <a:xfrm>
            <a:off x="5867400" y="83661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9163" name="TextBox 26"/>
          <p:cNvSpPr txBox="1">
            <a:spLocks noChangeArrowheads="1"/>
          </p:cNvSpPr>
          <p:nvPr/>
        </p:nvSpPr>
        <p:spPr bwMode="auto">
          <a:xfrm>
            <a:off x="4572000" y="141287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9164" name="TextBox 27"/>
          <p:cNvSpPr txBox="1">
            <a:spLocks noChangeArrowheads="1"/>
          </p:cNvSpPr>
          <p:nvPr/>
        </p:nvSpPr>
        <p:spPr bwMode="auto">
          <a:xfrm>
            <a:off x="5148263" y="141287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49165" name="TextBox 28"/>
          <p:cNvSpPr txBox="1">
            <a:spLocks noChangeArrowheads="1"/>
          </p:cNvSpPr>
          <p:nvPr/>
        </p:nvSpPr>
        <p:spPr bwMode="auto">
          <a:xfrm>
            <a:off x="6372225" y="141287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49166" name="TextBox 29"/>
          <p:cNvSpPr txBox="1">
            <a:spLocks noChangeArrowheads="1"/>
          </p:cNvSpPr>
          <p:nvPr/>
        </p:nvSpPr>
        <p:spPr bwMode="auto">
          <a:xfrm>
            <a:off x="5867400" y="141287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9167" name="TextBox 32"/>
          <p:cNvSpPr txBox="1">
            <a:spLocks noChangeArrowheads="1"/>
          </p:cNvSpPr>
          <p:nvPr/>
        </p:nvSpPr>
        <p:spPr bwMode="auto">
          <a:xfrm>
            <a:off x="4572000" y="1916113"/>
            <a:ext cx="698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9168" name="TextBox 33"/>
          <p:cNvSpPr txBox="1">
            <a:spLocks noChangeArrowheads="1"/>
          </p:cNvSpPr>
          <p:nvPr/>
        </p:nvSpPr>
        <p:spPr bwMode="auto">
          <a:xfrm>
            <a:off x="5148263" y="1916113"/>
            <a:ext cx="698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49169" name="TextBox 34"/>
          <p:cNvSpPr txBox="1">
            <a:spLocks noChangeArrowheads="1"/>
          </p:cNvSpPr>
          <p:nvPr/>
        </p:nvSpPr>
        <p:spPr bwMode="auto">
          <a:xfrm>
            <a:off x="6372225" y="1916113"/>
            <a:ext cx="698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49170" name="TextBox 35"/>
          <p:cNvSpPr txBox="1">
            <a:spLocks noChangeArrowheads="1"/>
          </p:cNvSpPr>
          <p:nvPr/>
        </p:nvSpPr>
        <p:spPr bwMode="auto">
          <a:xfrm>
            <a:off x="5867400" y="1916113"/>
            <a:ext cx="698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9171" name="TextBox 38"/>
          <p:cNvSpPr txBox="1">
            <a:spLocks noChangeArrowheads="1"/>
          </p:cNvSpPr>
          <p:nvPr/>
        </p:nvSpPr>
        <p:spPr bwMode="auto">
          <a:xfrm>
            <a:off x="4572000" y="249237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9172" name="TextBox 39"/>
          <p:cNvSpPr txBox="1">
            <a:spLocks noChangeArrowheads="1"/>
          </p:cNvSpPr>
          <p:nvPr/>
        </p:nvSpPr>
        <p:spPr bwMode="auto">
          <a:xfrm>
            <a:off x="5148263" y="249237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49173" name="TextBox 40"/>
          <p:cNvSpPr txBox="1">
            <a:spLocks noChangeArrowheads="1"/>
          </p:cNvSpPr>
          <p:nvPr/>
        </p:nvSpPr>
        <p:spPr bwMode="auto">
          <a:xfrm>
            <a:off x="6372225" y="249237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49174" name="TextBox 41"/>
          <p:cNvSpPr txBox="1">
            <a:spLocks noChangeArrowheads="1"/>
          </p:cNvSpPr>
          <p:nvPr/>
        </p:nvSpPr>
        <p:spPr bwMode="auto">
          <a:xfrm>
            <a:off x="5867400" y="249237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49175" name="TextBox 44"/>
          <p:cNvSpPr txBox="1">
            <a:spLocks noChangeArrowheads="1"/>
          </p:cNvSpPr>
          <p:nvPr/>
        </p:nvSpPr>
        <p:spPr bwMode="auto">
          <a:xfrm>
            <a:off x="4572000" y="3716338"/>
            <a:ext cx="698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9176" name="TextBox 45"/>
          <p:cNvSpPr txBox="1">
            <a:spLocks noChangeArrowheads="1"/>
          </p:cNvSpPr>
          <p:nvPr/>
        </p:nvSpPr>
        <p:spPr bwMode="auto">
          <a:xfrm>
            <a:off x="5148263" y="3716338"/>
            <a:ext cx="698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49177" name="TextBox 46"/>
          <p:cNvSpPr txBox="1">
            <a:spLocks noChangeArrowheads="1"/>
          </p:cNvSpPr>
          <p:nvPr/>
        </p:nvSpPr>
        <p:spPr bwMode="auto">
          <a:xfrm>
            <a:off x="6372225" y="3716338"/>
            <a:ext cx="698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49178" name="TextBox 47"/>
          <p:cNvSpPr txBox="1">
            <a:spLocks noChangeArrowheads="1"/>
          </p:cNvSpPr>
          <p:nvPr/>
        </p:nvSpPr>
        <p:spPr bwMode="auto">
          <a:xfrm>
            <a:off x="5867400" y="3716338"/>
            <a:ext cx="698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49179" name="TextBox 50"/>
          <p:cNvSpPr txBox="1">
            <a:spLocks noChangeArrowheads="1"/>
          </p:cNvSpPr>
          <p:nvPr/>
        </p:nvSpPr>
        <p:spPr bwMode="auto">
          <a:xfrm>
            <a:off x="4572000" y="314166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9180" name="TextBox 51"/>
          <p:cNvSpPr txBox="1">
            <a:spLocks noChangeArrowheads="1"/>
          </p:cNvSpPr>
          <p:nvPr/>
        </p:nvSpPr>
        <p:spPr bwMode="auto">
          <a:xfrm>
            <a:off x="5148263" y="314166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49181" name="TextBox 52"/>
          <p:cNvSpPr txBox="1">
            <a:spLocks noChangeArrowheads="1"/>
          </p:cNvSpPr>
          <p:nvPr/>
        </p:nvSpPr>
        <p:spPr bwMode="auto">
          <a:xfrm>
            <a:off x="6372225" y="314166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49182" name="TextBox 53"/>
          <p:cNvSpPr txBox="1">
            <a:spLocks noChangeArrowheads="1"/>
          </p:cNvSpPr>
          <p:nvPr/>
        </p:nvSpPr>
        <p:spPr bwMode="auto">
          <a:xfrm>
            <a:off x="5867400" y="314166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183" name="TextBox 56"/>
          <p:cNvSpPr txBox="1">
            <a:spLocks noChangeArrowheads="1"/>
          </p:cNvSpPr>
          <p:nvPr/>
        </p:nvSpPr>
        <p:spPr bwMode="auto">
          <a:xfrm>
            <a:off x="4572000" y="4292600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9184" name="TextBox 57"/>
          <p:cNvSpPr txBox="1">
            <a:spLocks noChangeArrowheads="1"/>
          </p:cNvSpPr>
          <p:nvPr/>
        </p:nvSpPr>
        <p:spPr bwMode="auto">
          <a:xfrm>
            <a:off x="5148263" y="4292600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49185" name="TextBox 58"/>
          <p:cNvSpPr txBox="1">
            <a:spLocks noChangeArrowheads="1"/>
          </p:cNvSpPr>
          <p:nvPr/>
        </p:nvSpPr>
        <p:spPr bwMode="auto">
          <a:xfrm>
            <a:off x="6372225" y="4292600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49186" name="TextBox 59"/>
          <p:cNvSpPr txBox="1">
            <a:spLocks noChangeArrowheads="1"/>
          </p:cNvSpPr>
          <p:nvPr/>
        </p:nvSpPr>
        <p:spPr bwMode="auto">
          <a:xfrm>
            <a:off x="5867400" y="4292600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49187" name="TextBox 62"/>
          <p:cNvSpPr txBox="1">
            <a:spLocks noChangeArrowheads="1"/>
          </p:cNvSpPr>
          <p:nvPr/>
        </p:nvSpPr>
        <p:spPr bwMode="auto">
          <a:xfrm>
            <a:off x="4572000" y="486886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9188" name="TextBox 63"/>
          <p:cNvSpPr txBox="1">
            <a:spLocks noChangeArrowheads="1"/>
          </p:cNvSpPr>
          <p:nvPr/>
        </p:nvSpPr>
        <p:spPr bwMode="auto">
          <a:xfrm>
            <a:off x="5148263" y="486886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49189" name="TextBox 64"/>
          <p:cNvSpPr txBox="1">
            <a:spLocks noChangeArrowheads="1"/>
          </p:cNvSpPr>
          <p:nvPr/>
        </p:nvSpPr>
        <p:spPr bwMode="auto">
          <a:xfrm>
            <a:off x="6372225" y="486886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49190" name="TextBox 65"/>
          <p:cNvSpPr txBox="1">
            <a:spLocks noChangeArrowheads="1"/>
          </p:cNvSpPr>
          <p:nvPr/>
        </p:nvSpPr>
        <p:spPr bwMode="auto">
          <a:xfrm>
            <a:off x="5867400" y="4868863"/>
            <a:ext cx="698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9191" name="TextBox 68"/>
          <p:cNvSpPr txBox="1">
            <a:spLocks noChangeArrowheads="1"/>
          </p:cNvSpPr>
          <p:nvPr/>
        </p:nvSpPr>
        <p:spPr bwMode="auto">
          <a:xfrm>
            <a:off x="4572000" y="544512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49192" name="TextBox 69"/>
          <p:cNvSpPr txBox="1">
            <a:spLocks noChangeArrowheads="1"/>
          </p:cNvSpPr>
          <p:nvPr/>
        </p:nvSpPr>
        <p:spPr bwMode="auto">
          <a:xfrm>
            <a:off x="5148263" y="544512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49193" name="TextBox 70"/>
          <p:cNvSpPr txBox="1">
            <a:spLocks noChangeArrowheads="1"/>
          </p:cNvSpPr>
          <p:nvPr/>
        </p:nvSpPr>
        <p:spPr bwMode="auto">
          <a:xfrm>
            <a:off x="6372225" y="544512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49194" name="TextBox 71"/>
          <p:cNvSpPr txBox="1">
            <a:spLocks noChangeArrowheads="1"/>
          </p:cNvSpPr>
          <p:nvPr/>
        </p:nvSpPr>
        <p:spPr bwMode="auto">
          <a:xfrm>
            <a:off x="5867400" y="5445125"/>
            <a:ext cx="698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235825" y="260350"/>
            <a:ext cx="43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7524750" y="260350"/>
            <a:ext cx="43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35825" y="836613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7524750" y="836613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7235825" y="1412875"/>
            <a:ext cx="43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524750" y="1412875"/>
            <a:ext cx="43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7235825" y="1989138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7524750" y="1989138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7235825" y="2492375"/>
            <a:ext cx="43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7524750" y="2492375"/>
            <a:ext cx="43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7235825" y="3068638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7524750" y="3068638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7235825" y="3716338"/>
            <a:ext cx="431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7524750" y="3716338"/>
            <a:ext cx="431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7235825" y="4292600"/>
            <a:ext cx="43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7524750" y="4292600"/>
            <a:ext cx="43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7235825" y="4868863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7524750" y="4868863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7235825" y="5373688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7524750" y="5373688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Calibri" pitchFamily="34" charset="0"/>
              </a:rPr>
              <a:t>0</a:t>
            </a:r>
          </a:p>
        </p:txBody>
      </p:sp>
      <p:pic>
        <p:nvPicPr>
          <p:cNvPr id="105" name="Рисунок 104" descr="5760742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276475"/>
            <a:ext cx="1379537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" name="Рисунок 105" descr="5760742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213" y="3068638"/>
            <a:ext cx="138112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" name="Рисунок 106" descr="5760742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4797425"/>
            <a:ext cx="1379537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Прямоугольник 107"/>
          <p:cNvSpPr/>
          <p:nvPr/>
        </p:nvSpPr>
        <p:spPr>
          <a:xfrm>
            <a:off x="354533" y="476672"/>
            <a:ext cx="394576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ИНТЕРЕСНО!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39552" y="4869160"/>
            <a:ext cx="382701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МОЛОДЦЫ!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8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0"/>
                            </p:stCondLst>
                            <p:childTnLst>
                              <p:par>
                                <p:cTn id="80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1" dur="50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50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" dur="50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1000"/>
                            </p:stCondLst>
                            <p:childTnLst>
                              <p:par>
                                <p:cTn id="8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6" dur="500" autoRev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" dur="500" autoRev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500" autoRev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2000"/>
                            </p:stCondLst>
                            <p:childTnLst>
                              <p:par>
                                <p:cTn id="90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1" dur="500" autoRev="1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autoRev="1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500" autoRev="1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3000"/>
                            </p:stCondLst>
                            <p:childTnLst>
                              <p:par>
                                <p:cTn id="9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6" dur="500" autoRev="1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" dur="500" autoRev="1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autoRev="1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0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1" dur="500" autoRev="1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2" dur="500" autoRev="1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500" autoRev="1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6" dur="500" autoRev="1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7" dur="500" autoRev="1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8" dur="500" autoRev="1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0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1" dur="500" autoRev="1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autoRev="1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autoRev="1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6" dur="500" autoRev="1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" dur="500" autoRev="1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500" autoRev="1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8000"/>
                            </p:stCondLst>
                            <p:childTnLst>
                              <p:par>
                                <p:cTn id="120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1" dur="500" autoRev="1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500" autoRev="1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3" dur="500" autoRev="1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9000"/>
                            </p:stCondLst>
                            <p:childTnLst>
                              <p:par>
                                <p:cTn id="12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6" dur="500" autoRev="1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7" dur="500" autoRev="1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8" dur="500" autoRev="1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30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1" dur="500" autoRev="1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2" dur="500" autoRev="1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500" autoRev="1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3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6" dur="500" autoRev="1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" dur="500" autoRev="1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8" dur="500" autoRev="1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2000"/>
                            </p:stCondLst>
                            <p:childTnLst>
                              <p:par>
                                <p:cTn id="140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1" dur="500" autoRev="1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2" dur="500" autoRev="1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3" dur="500" autoRev="1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6" dur="500" autoRev="1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7" dur="500" autoRev="1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" dur="500" autoRev="1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4000"/>
                            </p:stCondLst>
                            <p:childTnLst>
                              <p:par>
                                <p:cTn id="150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1" dur="500" autoRev="1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2" dur="500" autoRev="1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3" dur="500" autoRev="1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5000"/>
                            </p:stCondLst>
                            <p:childTnLst>
                              <p:par>
                                <p:cTn id="15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6" dur="500" autoRev="1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7" dur="500" autoRev="1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8" dur="500" autoRev="1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6000"/>
                            </p:stCondLst>
                            <p:childTnLst>
                              <p:par>
                                <p:cTn id="160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1" dur="500" autoRev="1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2" dur="500" autoRev="1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3" dur="500" autoRev="1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7000"/>
                            </p:stCondLst>
                            <p:childTnLst>
                              <p:par>
                                <p:cTn id="16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6" dur="500" autoRev="1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7" dur="500" autoRev="1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8" dur="500" autoRev="1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8000"/>
                            </p:stCondLst>
                            <p:childTnLst>
                              <p:par>
                                <p:cTn id="170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1" dur="500" autoRev="1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2" dur="500" autoRev="1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3" dur="500" autoRev="1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9000"/>
                            </p:stCondLst>
                            <p:childTnLst>
                              <p:par>
                                <p:cTn id="17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6" dur="500" autoRev="1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7" dur="500" autoRev="1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8" dur="500" autoRev="1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0000"/>
                            </p:stCondLst>
                            <p:childTnLst>
                              <p:par>
                                <p:cTn id="18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40500"/>
                            </p:stCondLst>
                            <p:childTnLst>
                              <p:par>
                                <p:cTn id="1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1000"/>
                            </p:stCondLst>
                            <p:childTnLst>
                              <p:par>
                                <p:cTn id="19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1500"/>
                            </p:stCondLst>
                            <p:childTnLst>
                              <p:par>
                                <p:cTn id="198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20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0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0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4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4" presetID="34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74" grpId="0"/>
      <p:bldP spid="74" grpId="1"/>
      <p:bldP spid="25" grpId="0"/>
      <p:bldP spid="25" grpId="1"/>
      <p:bldP spid="76" grpId="0"/>
      <p:bldP spid="76" grpId="1"/>
      <p:bldP spid="80" grpId="0"/>
      <p:bldP spid="80" grpId="1"/>
      <p:bldP spid="81" grpId="0"/>
      <p:bldP spid="81" grpId="1"/>
      <p:bldP spid="83" grpId="0"/>
      <p:bldP spid="83" grpId="1"/>
      <p:bldP spid="84" grpId="0"/>
      <p:bldP spid="84" grpId="1"/>
      <p:bldP spid="86" grpId="0"/>
      <p:bldP spid="86" grpId="1"/>
      <p:bldP spid="87" grpId="0"/>
      <p:bldP spid="87" grpId="1"/>
      <p:bldP spid="89" grpId="0"/>
      <p:bldP spid="89" grpId="1"/>
      <p:bldP spid="90" grpId="0"/>
      <p:bldP spid="90" grpId="1"/>
      <p:bldP spid="92" grpId="0"/>
      <p:bldP spid="92" grpId="1"/>
      <p:bldP spid="93" grpId="0"/>
      <p:bldP spid="93" grpId="1"/>
      <p:bldP spid="95" grpId="0"/>
      <p:bldP spid="95" grpId="1"/>
      <p:bldP spid="96" grpId="0"/>
      <p:bldP spid="96" grpId="1"/>
      <p:bldP spid="98" grpId="0"/>
      <p:bldP spid="98" grpId="1"/>
      <p:bldP spid="99" grpId="0"/>
      <p:bldP spid="99" grpId="1"/>
      <p:bldP spid="101" grpId="0"/>
      <p:bldP spid="101" grpId="1"/>
      <p:bldP spid="102" grpId="0"/>
      <p:bldP spid="102" grpId="1"/>
      <p:bldP spid="108" grpId="0"/>
      <p:bldP spid="108" grpId="1"/>
      <p:bldP spid="68" grpId="0"/>
      <p:bldP spid="68" grpId="1"/>
      <p:bldP spid="68" grpId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рямоугольник 1"/>
          <p:cNvSpPr>
            <a:spLocks noChangeArrowheads="1"/>
          </p:cNvSpPr>
          <p:nvPr/>
        </p:nvSpPr>
        <p:spPr bwMode="auto">
          <a:xfrm>
            <a:off x="468313" y="1052513"/>
            <a:ext cx="8072437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  <a:hlinkClick r:id="rId2"/>
              </a:rPr>
              <a:t>http://kk.convdocs.org/pars_docs/refs/104/103513/103513_html_121b986e.gif</a:t>
            </a:r>
            <a:r>
              <a:rPr lang="ru-RU">
                <a:latin typeface="Calibri" pitchFamily="34" charset="0"/>
              </a:rPr>
              <a:t> - </a:t>
            </a:r>
            <a:r>
              <a:rPr lang="ru-RU">
                <a:solidFill>
                  <a:schemeClr val="bg1"/>
                </a:solidFill>
                <a:latin typeface="Calibri" pitchFamily="34" charset="0"/>
              </a:rPr>
              <a:t>смайлик-поросенок </a:t>
            </a:r>
          </a:p>
          <a:p>
            <a:r>
              <a:rPr lang="en-US">
                <a:solidFill>
                  <a:schemeClr val="bg1"/>
                </a:solidFill>
                <a:latin typeface="Calibri" pitchFamily="34" charset="0"/>
                <a:hlinkClick r:id="rId3"/>
              </a:rPr>
              <a:t>http://www.freizeitfreunde.de/system/files/images/smilie_gr_131_2.gif</a:t>
            </a:r>
            <a:r>
              <a:rPr lang="ru-RU">
                <a:solidFill>
                  <a:schemeClr val="bg1"/>
                </a:solidFill>
                <a:latin typeface="Calibri" pitchFamily="34" charset="0"/>
              </a:rPr>
              <a:t> - смайл с цветами</a:t>
            </a:r>
          </a:p>
          <a:p>
            <a:r>
              <a:rPr lang="en-US">
                <a:solidFill>
                  <a:schemeClr val="bg1"/>
                </a:solidFill>
                <a:latin typeface="Calibri" pitchFamily="34" charset="0"/>
                <a:hlinkClick r:id="rId4"/>
              </a:rPr>
              <a:t>http://www.sau1di.com/uploadcenter/uploads/04-2011/PIC-824-1302876892.gif</a:t>
            </a:r>
            <a:r>
              <a:rPr lang="ru-RU">
                <a:solidFill>
                  <a:schemeClr val="bg1"/>
                </a:solidFill>
                <a:latin typeface="Calibri" pitchFamily="34" charset="0"/>
              </a:rPr>
              <a:t> - фейерверк</a:t>
            </a:r>
          </a:p>
          <a:p>
            <a:r>
              <a:rPr lang="en-US">
                <a:solidFill>
                  <a:schemeClr val="bg1"/>
                </a:solidFill>
                <a:latin typeface="Calibri" pitchFamily="34" charset="0"/>
                <a:hlinkClick r:id="rId5"/>
              </a:rPr>
              <a:t>http://im1-tub-ru.yandex.net/i?id=b202acf37ab322ccdc5752f55d3ebac7-114-144&amp;n=21</a:t>
            </a:r>
            <a:r>
              <a:rPr lang="ru-RU">
                <a:solidFill>
                  <a:schemeClr val="bg1"/>
                </a:solidFill>
                <a:latin typeface="Calibri" pitchFamily="34" charset="0"/>
              </a:rPr>
              <a:t> – школьная доска</a:t>
            </a:r>
          </a:p>
          <a:p>
            <a:r>
              <a:rPr lang="en-US">
                <a:solidFill>
                  <a:schemeClr val="bg1"/>
                </a:solidFill>
                <a:latin typeface="Calibri" pitchFamily="34" charset="0"/>
                <a:hlinkClick r:id="rId6"/>
              </a:rPr>
              <a:t>http://img-fotki.yandex.ru/get/6207/56602522.26/0_76ccd_e6b77123_XL</a:t>
            </a:r>
            <a:r>
              <a:rPr lang="ru-RU">
                <a:solidFill>
                  <a:schemeClr val="bg1"/>
                </a:solidFill>
                <a:latin typeface="Calibri" pitchFamily="34" charset="0"/>
              </a:rPr>
              <a:t> - книги</a:t>
            </a:r>
          </a:p>
          <a:p>
            <a:r>
              <a:rPr lang="en-US">
                <a:solidFill>
                  <a:schemeClr val="bg1"/>
                </a:solidFill>
                <a:latin typeface="Calibri" pitchFamily="34" charset="0"/>
                <a:hlinkClick r:id="rId7"/>
              </a:rPr>
              <a:t>http://img0.liveinternet.ru/images/attach/c/2/69/261/69261152_10.png</a:t>
            </a:r>
            <a:r>
              <a:rPr lang="ru-RU">
                <a:solidFill>
                  <a:schemeClr val="bg1"/>
                </a:solidFill>
                <a:latin typeface="Calibri" pitchFamily="34" charset="0"/>
              </a:rPr>
              <a:t> - девочка</a:t>
            </a:r>
          </a:p>
          <a:p>
            <a:endParaRPr lang="ru-RU">
              <a:solidFill>
                <a:schemeClr val="bg1"/>
              </a:solidFill>
              <a:latin typeface="Calibri" pitchFamily="34" charset="0"/>
            </a:endParaRPr>
          </a:p>
          <a:p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332656"/>
            <a:ext cx="727280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ЭЛЕКТРОННЫЕ РЕСУРСЫ: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4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87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16392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16393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16394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20939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66FF33"/>
                </a:solidFill>
                <a:latin typeface="Calibri" pitchFamily="34" charset="0"/>
              </a:rPr>
              <a:t>18</a:t>
            </a:r>
          </a:p>
        </p:txBody>
      </p:sp>
      <p:pic>
        <p:nvPicPr>
          <p:cNvPr id="16390" name="Рисунок 9" descr="smilie_gr_131_2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1412776"/>
            <a:ext cx="2087563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2" descr="J:\Рисунки все\Коллекция Microsoft\Символика Индикаторы\453347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56610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1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11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17415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17416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17417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4446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19</a:t>
            </a:r>
          </a:p>
        </p:txBody>
      </p:sp>
      <p:pic>
        <p:nvPicPr>
          <p:cNvPr id="17414" name="Рисунок 9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92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363537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Прямоугольник 83"/>
          <p:cNvSpPr/>
          <p:nvPr/>
        </p:nvSpPr>
        <p:spPr>
          <a:xfrm>
            <a:off x="507206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73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07206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53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07206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43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43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42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143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206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23</a:t>
            </a:r>
          </a:p>
        </p:txBody>
      </p:sp>
      <p:sp>
        <p:nvSpPr>
          <p:cNvPr id="3" name="Прямоугольник 2">
            <a:hlinkClick r:id="" action="ppaction://hlinkshowjump?jump=nextslide"/>
          </p:cNvPr>
          <p:cNvSpPr/>
          <p:nvPr/>
        </p:nvSpPr>
        <p:spPr>
          <a:xfrm>
            <a:off x="557212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607218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5" name="Прямоугольник 4">
            <a:hlinkClick r:id="" action="ppaction://hlinkshowjump?jump=nextslide"/>
          </p:cNvPr>
          <p:cNvSpPr/>
          <p:nvPr/>
        </p:nvSpPr>
        <p:spPr>
          <a:xfrm>
            <a:off x="6572250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72313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72375" y="857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72438" y="857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9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43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43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4350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72250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16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72313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17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57237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18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07243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19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72125" y="1428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072188" y="1428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15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11188" y="1700213"/>
            <a:ext cx="928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195513" y="1700213"/>
            <a:ext cx="928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FF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8459" name="TextBox 27"/>
          <p:cNvSpPr txBox="1">
            <a:spLocks noChangeArrowheads="1"/>
          </p:cNvSpPr>
          <p:nvPr/>
        </p:nvSpPr>
        <p:spPr bwMode="auto">
          <a:xfrm>
            <a:off x="1692275" y="1989138"/>
            <a:ext cx="500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43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143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43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7212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07218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25</a:t>
            </a:r>
          </a:p>
        </p:txBody>
      </p:sp>
      <p:sp>
        <p:nvSpPr>
          <p:cNvPr id="34" name="Прямоугольник 33">
            <a:hlinkClick r:id="rId4" action="ppaction://hlinksldjump"/>
          </p:cNvPr>
          <p:cNvSpPr/>
          <p:nvPr/>
        </p:nvSpPr>
        <p:spPr>
          <a:xfrm>
            <a:off x="6572250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26</a:t>
            </a:r>
          </a:p>
        </p:txBody>
      </p:sp>
      <p:sp>
        <p:nvSpPr>
          <p:cNvPr id="35" name="Прямоугольник 34">
            <a:hlinkClick r:id="" action="ppaction://hlinkshowjump?jump=nextslide"/>
          </p:cNvPr>
          <p:cNvSpPr/>
          <p:nvPr/>
        </p:nvSpPr>
        <p:spPr>
          <a:xfrm>
            <a:off x="7072313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27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572375" y="2000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28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072438" y="2000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29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643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30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143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32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4350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33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57212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34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07218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35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572250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36</a:t>
            </a:r>
          </a:p>
        </p:txBody>
      </p:sp>
      <p:sp>
        <p:nvSpPr>
          <p:cNvPr id="45" name="Прямоугольник 44">
            <a:hlinkClick r:id="rId5" action="ppaction://hlinksldjump"/>
          </p:cNvPr>
          <p:cNvSpPr/>
          <p:nvPr/>
        </p:nvSpPr>
        <p:spPr>
          <a:xfrm>
            <a:off x="7072313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37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572375" y="2571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38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072438" y="2571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39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643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40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57212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44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07218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45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572250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46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7072313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47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572375" y="3143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48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8072438" y="3143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49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3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50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643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60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643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70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643313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80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143375" y="5429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81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8072438" y="5429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143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61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143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51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4643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52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57212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54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07218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55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572250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56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7072313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57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7572375" y="3714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58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8072438" y="3714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59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07206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63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557212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64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7218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65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572250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66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7072313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67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7572375" y="42862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68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8072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643438" y="42862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62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4643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72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557212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74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607218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75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6572250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76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7072313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77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7572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78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8072438" y="4857750"/>
            <a:ext cx="500062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79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143375" y="4857750"/>
            <a:ext cx="500063" cy="571500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8000"/>
                </a:solidFill>
              </a:rPr>
              <a:t>71</a:t>
            </a:r>
          </a:p>
        </p:txBody>
      </p:sp>
      <p:sp>
        <p:nvSpPr>
          <p:cNvPr id="92" name="Овал 91"/>
          <p:cNvSpPr/>
          <p:nvPr/>
        </p:nvSpPr>
        <p:spPr>
          <a:xfrm>
            <a:off x="2915816" y="3212976"/>
            <a:ext cx="288032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07 L 0.17413 -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16545 -4.0740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10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459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19464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19465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9466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148263" y="2565400"/>
            <a:ext cx="1944687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66FF33"/>
                </a:solidFill>
                <a:latin typeface="Calibri" pitchFamily="34" charset="0"/>
              </a:rPr>
              <a:t>27</a:t>
            </a:r>
          </a:p>
        </p:txBody>
      </p:sp>
      <p:pic>
        <p:nvPicPr>
          <p:cNvPr id="19462" name="Picture 2" descr="J:\Рисунки все\Коллекция Microsoft\Символика Индикаторы\453347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7988" y="56610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Рисунок 12" descr="smilie_gr_131_2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4300" y="1412875"/>
            <a:ext cx="1931988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10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483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20487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20488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20489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7335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26</a:t>
            </a:r>
          </a:p>
        </p:txBody>
      </p:sp>
      <p:pic>
        <p:nvPicPr>
          <p:cNvPr id="20486" name="Рисунок 8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10" descr="P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92150"/>
            <a:ext cx="7050088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507" name="Группа 1"/>
          <p:cNvGrpSpPr>
            <a:grpSpLocks/>
          </p:cNvGrpSpPr>
          <p:nvPr/>
        </p:nvGrpSpPr>
        <p:grpSpPr bwMode="auto">
          <a:xfrm>
            <a:off x="1857375" y="2571750"/>
            <a:ext cx="2428875" cy="1570038"/>
            <a:chOff x="428596" y="1785926"/>
            <a:chExt cx="2428892" cy="1569660"/>
          </a:xfrm>
        </p:grpSpPr>
        <p:sp>
          <p:nvSpPr>
            <p:cNvPr id="21511" name="TextBox 2"/>
            <p:cNvSpPr txBox="1">
              <a:spLocks noChangeArrowheads="1"/>
            </p:cNvSpPr>
            <p:nvPr/>
          </p:nvSpPr>
          <p:spPr bwMode="auto">
            <a:xfrm>
              <a:off x="428596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21512" name="TextBox 3"/>
            <p:cNvSpPr txBox="1">
              <a:spLocks noChangeArrowheads="1"/>
            </p:cNvSpPr>
            <p:nvPr/>
          </p:nvSpPr>
          <p:spPr bwMode="auto">
            <a:xfrm>
              <a:off x="1928794" y="1785926"/>
              <a:ext cx="9286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9600" b="1">
                  <a:solidFill>
                    <a:srgbClr val="FFFF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21513" name="TextBox 4"/>
            <p:cNvSpPr txBox="1">
              <a:spLocks noChangeArrowheads="1"/>
            </p:cNvSpPr>
            <p:nvPr/>
          </p:nvSpPr>
          <p:spPr bwMode="auto">
            <a:xfrm>
              <a:off x="1428728" y="2071678"/>
              <a:ext cx="5000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6000" b="1">
                  <a:solidFill>
                    <a:srgbClr val="FFFF00"/>
                  </a:solidFill>
                  <a:latin typeface="Calibri" pitchFamily="34" charset="0"/>
                </a:rPr>
                <a:t>Х</a:t>
              </a:r>
            </a:p>
          </p:txBody>
        </p:sp>
      </p:grpSp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4286250" y="2928938"/>
            <a:ext cx="1071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FF0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14938" y="2571750"/>
            <a:ext cx="16605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>
                <a:solidFill>
                  <a:srgbClr val="FF0000"/>
                </a:solidFill>
                <a:latin typeface="Calibri" pitchFamily="34" charset="0"/>
              </a:rPr>
              <a:t>37</a:t>
            </a:r>
          </a:p>
        </p:txBody>
      </p:sp>
      <p:pic>
        <p:nvPicPr>
          <p:cNvPr id="21510" name="Рисунок 8" descr="103513_html_121b986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1773238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1014</Words>
  <Application>Microsoft Office PowerPoint</Application>
  <PresentationFormat>Экран (4:3)</PresentationFormat>
  <Paragraphs>942</Paragraphs>
  <Slides>37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Тренажер Таблица умножения на 9</dc:title>
  <dc:subject>Умножение</dc:subject>
  <dc:creator>Пользователь;Банникова Е.П.</dc:creator>
  <cp:lastModifiedBy>Пользователь</cp:lastModifiedBy>
  <cp:revision>165</cp:revision>
  <dcterms:modified xsi:type="dcterms:W3CDTF">2014-10-13T21:51:03Z</dcterms:modified>
  <cp:category>тренажер</cp:category>
</cp:coreProperties>
</file>