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AF9A8D-F402-4FDA-B155-7475F58F84CD}" type="datetimeFigureOut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742617-8199-4B80-ABEA-FA5E79EF1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B7DC-6F01-4327-92AA-3831B5C3DD6A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8945-A66F-4BDD-818D-0E28B0A3F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4DA3-6B56-4D54-B9C3-70E96E66EE5E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3FA3-BED3-4155-A89F-204F7C8E7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412D-CDB3-4504-8686-9EB31103FFCD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E32F-E0CB-4BF9-A28D-995E44179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274A-75D4-4F3F-ADAF-E31910A15BE3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1C2D-37CF-4FE0-A676-350606187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0A5F-3404-4B82-8228-4A09180ED669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B10B-9991-4D50-B8E3-B5EE9E95B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F6C2-37E9-49B5-8728-5865DE4DC762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C1179-062D-4A1D-BF0A-5232DBDD7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E7F5-29FA-45B5-AAC8-BE2DA7EA257B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07D8-1514-4203-87CC-C2CB31F158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53718-84AD-4B38-A45D-661E7E0F5431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5CA6E-1DE7-454E-B85C-D2435E3EF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F3BD-D91A-4D7F-B760-F8A05DBEA29F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6E7E7-DCBE-4E04-8EE8-DC80131ED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B3C67-D0D0-4983-9397-2A96BB97E99B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77E9-37B2-4EAA-B1E1-74E2955C6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829-6BCA-4EAB-AEAF-4E75D2E525B9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6A153-481C-4D93-BD69-0294A5AF7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49C546-1A46-4BC5-9A6E-141B3EDC03C5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38A2B5-9144-4C54-A93B-9A8215D60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gif"/><Relationship Id="rId17" Type="http://schemas.openxmlformats.org/officeDocument/2006/relationships/image" Target="../media/image17.gif"/><Relationship Id="rId2" Type="http://schemas.openxmlformats.org/officeDocument/2006/relationships/image" Target="../media/image2.jpeg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5" Type="http://schemas.openxmlformats.org/officeDocument/2006/relationships/image" Target="../media/image15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gif"/><Relationship Id="rId1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204" y="2143109"/>
            <a:ext cx="5829300" cy="1071570"/>
          </a:xfrm>
        </p:spPr>
        <p:txBody>
          <a:bodyPr rtlCol="0">
            <a:normAutofit/>
          </a:bodyPr>
          <a:lstStyle/>
          <a:p>
            <a:r>
              <a:rPr lang="ru-RU" sz="1600" b="1" i="1" dirty="0" smtClean="0"/>
              <a:t>Муниципальное бюджетное  образовательное  учреждение</a:t>
            </a:r>
            <a:br>
              <a:rPr lang="ru-RU" sz="1600" b="1" i="1" dirty="0" smtClean="0"/>
            </a:br>
            <a:r>
              <a:rPr lang="ru-RU" sz="1600" b="1" i="1" dirty="0" smtClean="0"/>
              <a:t>«Средняя общеобразовательная школа №2»</a:t>
            </a:r>
            <a:br>
              <a:rPr lang="ru-RU" sz="1600" b="1" i="1" dirty="0" smtClean="0"/>
            </a:br>
            <a:r>
              <a:rPr lang="ru-RU" sz="1600" b="1" i="1" dirty="0" smtClean="0"/>
              <a:t>  г</a:t>
            </a:r>
            <a:r>
              <a:rPr lang="ru-RU" sz="1600" b="1" i="1" dirty="0" smtClean="0"/>
              <a:t>. </a:t>
            </a:r>
            <a:r>
              <a:rPr lang="ru-RU" sz="1600" b="1" i="1" dirty="0" err="1" smtClean="0"/>
              <a:t>Тарко-Сале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Пуровского</a:t>
            </a:r>
            <a:r>
              <a:rPr lang="ru-RU" sz="1600" b="1" i="1" dirty="0" smtClean="0"/>
              <a:t> района</a:t>
            </a:r>
            <a:endParaRPr lang="ru-RU" sz="1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5968" y="3500430"/>
            <a:ext cx="4107676" cy="45005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endParaRPr lang="ru-RU" sz="2000" b="1" dirty="0" smtClean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ru-RU" sz="2000" b="1" dirty="0" smtClean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ПАСПОРТ</a:t>
            </a:r>
            <a:endParaRPr lang="ru-RU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КАБИНЕТА</a:t>
            </a: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НАЧАЛЬНЫХ</a:t>
            </a:r>
          </a:p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КЛАССОВ №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2011г</a:t>
            </a:r>
            <a:endParaRPr lang="ru-RU" sz="1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H:\Documents and Settings\Aida\Рабочий стол\МОИ шаблоны ЭКСПЕРИМЕНТы\300408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90" y="5238755"/>
            <a:ext cx="1732497" cy="3426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:\Documents and Settings\Aida\Рабочий стол\МОИ шаблоны ЭКСПЕРИМЕНТы\18112_0-550-700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516" y="5524501"/>
            <a:ext cx="803672" cy="10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текстуры и фоны, клипарты\новеньки картинки\addition 2 plus 2 h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3673" y="8001000"/>
            <a:ext cx="535781" cy="61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Documents and Settings\Aida\Рабочий стол\текстуры и фоны, клипарты\Scool_objekts\scool (30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3403" y="7786710"/>
            <a:ext cx="584597" cy="93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206" y="6715140"/>
            <a:ext cx="526256" cy="122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74" y="8143900"/>
            <a:ext cx="702469" cy="662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6" descr="H:\Documents and Settings\Aida\Рабочий стол\НОвая ГРАФИКА сборник\КАРТИНКИ СБОРНИК_ школьные\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43050" y="571472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7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9132" y="642910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8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86" y="1357290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9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876" y="500034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0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6322" y="1428728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1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0702" y="571472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28802" y="1428728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714620" y="571472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00108" y="928662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7166" y="785786"/>
            <a:ext cx="4572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157E2E-BE2C-4E31-A160-F799412C368E}" type="datetime1">
              <a:rPr lang="ru-RU"/>
              <a:pPr>
                <a:defRPr/>
              </a:pPr>
              <a:t>24.01.2012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38AA2-EFB2-403A-AA89-0040343786A8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6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6. математика.</Template>
  <TotalTime>8</TotalTime>
  <Words>17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Arial</vt:lpstr>
      <vt:lpstr>нач.школа 6. математика.</vt:lpstr>
      <vt:lpstr>Муниципальное бюджетное  образовательное  учреждение «Средняя общеобразовательная школа №2»   г. Тарко-Сале Пуровского района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 образовательное  учреждение «Средняя общеобразовательная школа №2»   г. Тарко-Сале Пуровского района</dc:title>
  <dc:creator>Monster</dc:creator>
  <cp:lastModifiedBy>Monster</cp:lastModifiedBy>
  <cp:revision>1</cp:revision>
  <dcterms:created xsi:type="dcterms:W3CDTF">2012-01-24T18:53:06Z</dcterms:created>
  <dcterms:modified xsi:type="dcterms:W3CDTF">2012-01-24T19:01:47Z</dcterms:modified>
</cp:coreProperties>
</file>