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выражение по рисунку</a:t>
            </a:r>
            <a:endParaRPr lang="ru-RU" dirty="0"/>
          </a:p>
        </p:txBody>
      </p:sp>
      <p:pic>
        <p:nvPicPr>
          <p:cNvPr id="1026" name="Picture 2" descr="&amp;Acy;&amp;ncy;&amp;icy;&amp;mcy;&amp;acy;&amp;shcy;&amp;kcy;&amp;icy;, &amp;kcy;&amp;acy;&amp;rcy;&amp;tcy;&amp;icy;&amp;ncy;&amp;kcy;&amp;acy; 242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1990725" cy="1924051"/>
          </a:xfrm>
          <a:prstGeom prst="rect">
            <a:avLst/>
          </a:prstGeom>
          <a:noFill/>
        </p:spPr>
      </p:pic>
      <p:pic>
        <p:nvPicPr>
          <p:cNvPr id="1028" name="Picture 4" descr="&amp;Acy;&amp;ncy;&amp;icy;&amp;mcy;&amp;acy;&amp;shcy;&amp;kcy;&amp;icy;, &amp;kcy;&amp;acy;&amp;rcy;&amp;tcy;&amp;icy;&amp;ncy;&amp;kcy;&amp;acy; 242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71612"/>
            <a:ext cx="1990725" cy="1924051"/>
          </a:xfrm>
          <a:prstGeom prst="rect">
            <a:avLst/>
          </a:prstGeom>
          <a:noFill/>
        </p:spPr>
      </p:pic>
      <p:pic>
        <p:nvPicPr>
          <p:cNvPr id="1030" name="Picture 6" descr="&amp;Acy;&amp;ncy;&amp;icy;&amp;mcy;&amp;acy;&amp;shcy;&amp;kcy;&amp;icy;, &amp;kcy;&amp;acy;&amp;rcy;&amp;tcy;&amp;icy;&amp;ncy;&amp;kcy;&amp;acy; 242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429000"/>
            <a:ext cx="1990725" cy="1924051"/>
          </a:xfrm>
          <a:prstGeom prst="rect">
            <a:avLst/>
          </a:prstGeom>
          <a:noFill/>
        </p:spPr>
      </p:pic>
      <p:pic>
        <p:nvPicPr>
          <p:cNvPr id="1032" name="Picture 8" descr="&amp;Acy;&amp;ncy;&amp;icy;&amp;mcy;&amp;acy;&amp;shcy;&amp;kcy;&amp;icy;, &amp;kcy;&amp;acy;&amp;rcy;&amp;tcy;&amp;icy;&amp;ncy;&amp;kcy;&amp;acy; 24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38" y="1285861"/>
            <a:ext cx="2980525" cy="2571768"/>
          </a:xfrm>
          <a:prstGeom prst="rect">
            <a:avLst/>
          </a:prstGeom>
          <a:noFill/>
        </p:spPr>
      </p:pic>
      <p:pic>
        <p:nvPicPr>
          <p:cNvPr id="7" name="Picture 8" descr="&amp;Acy;&amp;ncy;&amp;icy;&amp;mcy;&amp;acy;&amp;shcy;&amp;kcy;&amp;icy;, &amp;kcy;&amp;acy;&amp;rcy;&amp;tcy;&amp;icy;&amp;ncy;&amp;kcy;&amp;acy; 24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357562"/>
            <a:ext cx="2980525" cy="2571768"/>
          </a:xfrm>
          <a:prstGeom prst="rect">
            <a:avLst/>
          </a:prstGeom>
          <a:noFill/>
        </p:spPr>
      </p:pic>
      <p:pic>
        <p:nvPicPr>
          <p:cNvPr id="8" name="Picture 8" descr="&amp;Acy;&amp;ncy;&amp;icy;&amp;mcy;&amp;acy;&amp;shcy;&amp;kcy;&amp;icy;, &amp;kcy;&amp;acy;&amp;rcy;&amp;tcy;&amp;icy;&amp;ncy;&amp;kcy;&amp;acy; 24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3475" y="3643314"/>
            <a:ext cx="2980525" cy="257176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246132" y="5445552"/>
            <a:ext cx="31630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3+3=6</a:t>
            </a:r>
            <a:endParaRPr lang="ru-RU" sz="8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Animated Rabb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Animated Rabb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Animated Rabb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Animated Rabb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6" name="Picture 10" descr="http://cka3kapro.narod.ru/images/Skazochniy-zaya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928670"/>
            <a:ext cx="2390775" cy="2857500"/>
          </a:xfrm>
          <a:prstGeom prst="rect">
            <a:avLst/>
          </a:prstGeom>
          <a:noFill/>
        </p:spPr>
      </p:pic>
      <p:pic>
        <p:nvPicPr>
          <p:cNvPr id="14348" name="Picture 12" descr="http://cka3kapro.narod.ru/images/Skazochniy-zaya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2390775" cy="2857500"/>
          </a:xfrm>
          <a:prstGeom prst="rect">
            <a:avLst/>
          </a:prstGeom>
          <a:noFill/>
        </p:spPr>
      </p:pic>
      <p:pic>
        <p:nvPicPr>
          <p:cNvPr id="14350" name="Picture 14" descr="http://cka3kapro.narod.ru/images/Skazochniy-zaya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714620"/>
            <a:ext cx="2390775" cy="2857500"/>
          </a:xfrm>
          <a:prstGeom prst="rect">
            <a:avLst/>
          </a:prstGeom>
          <a:noFill/>
        </p:spPr>
      </p:pic>
      <p:sp>
        <p:nvSpPr>
          <p:cNvPr id="14352" name="AutoShape 16" descr="http://www.baby.ru/storage/2/f/7/a/139259.453222.jpeg"/>
          <p:cNvSpPr>
            <a:spLocks noChangeAspect="1" noChangeArrowheads="1"/>
          </p:cNvSpPr>
          <p:nvPr/>
        </p:nvSpPr>
        <p:spPr bwMode="auto">
          <a:xfrm>
            <a:off x="155575" y="-2705100"/>
            <a:ext cx="4733925" cy="563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http://www.baby.ru/storage/2/f/7/a/139259.453222.jpeg"/>
          <p:cNvSpPr>
            <a:spLocks noChangeAspect="1" noChangeArrowheads="1"/>
          </p:cNvSpPr>
          <p:nvPr/>
        </p:nvSpPr>
        <p:spPr bwMode="auto">
          <a:xfrm>
            <a:off x="155575" y="-2705100"/>
            <a:ext cx="4733925" cy="563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5" name="Picture 19" descr="D:\_SYS_\1\Рабочий стол\139259.4532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1706563" cy="2032000"/>
          </a:xfrm>
          <a:prstGeom prst="rect">
            <a:avLst/>
          </a:prstGeom>
          <a:noFill/>
        </p:spPr>
      </p:pic>
      <p:pic>
        <p:nvPicPr>
          <p:cNvPr id="14356" name="Picture 20" descr="D:\_SYS_\1\Рабочий стол\139259.4532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1706563" cy="2032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981144" y="5058202"/>
            <a:ext cx="31630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2+3=5</a:t>
            </a:r>
            <a:endParaRPr lang="ru-RU" sz="8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15362" name="Picture 2" descr="&amp;Pcy;&amp;icy;&amp;ncy;&amp;gcy;&amp;vcy;&amp;icy;&amp;ncy;&amp;ycy; &amp;Mcy;&amp;acy;&amp;dcy;&amp;acy;&amp;gcy;&amp;acy;&amp;scy;&amp;kcy;&amp;acy;&amp;rcy;&amp;acy;: &amp;CHcy;&amp;ucy;&amp;dcy;&amp;iecy;&amp;scy;&amp;acy; &amp;ncy;&amp;acy; &amp;lcy;&amp;softcy;&amp;dcy;&amp;ucy; (2009/SATRip). &amp;Scy;&amp;kcy;&amp;acy;&amp;chcy;&amp;acy;&amp;tcy;&amp;softcy; &amp;bcy;&amp;iecy;&amp;scy;&amp;pcy;&amp;lcy;&amp;acy;&amp;tcy;&amp;ncy;&amp;ocy; &amp;Pcy;&amp;icy;&amp;ncy;&amp;gcy;&amp;vcy;&amp;icy;&amp;ncy;&amp;ycy; &amp;Mcy;&amp;acy;&amp;dcy;&amp;acy;&amp;gcy;&amp;acy;&amp;scy;&amp;kcy;&amp;acy;&amp;rcy;&amp;acy;: &amp;CHcy;&amp;ucy;&amp;dcy;&amp;iecy;&amp;scy;&amp;acy; &amp;ncy;&amp;acy; &amp;lcy;&amp;softcy;&amp;dcy;&amp;ucy; (2009/SATRip), &amp;scy;&amp;kcy;&amp;acy;&amp;chcy;&amp;a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4286250" cy="3952876"/>
          </a:xfrm>
          <a:prstGeom prst="rect">
            <a:avLst/>
          </a:prstGeom>
          <a:noFill/>
        </p:spPr>
      </p:pic>
      <p:pic>
        <p:nvPicPr>
          <p:cNvPr id="15364" name="Picture 4" descr="http://thepenguins.ru/_ph/3/3784573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285860"/>
            <a:ext cx="4071966" cy="38576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08419" y="5357826"/>
            <a:ext cx="31630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4+1=5</a:t>
            </a:r>
            <a:endParaRPr lang="ru-RU" sz="8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&amp;Kcy;&amp;ocy;&amp;tcy;&amp;ycy;-&amp;acy;&amp;rcy;&amp;icy;&amp;scy;&amp;tcy;&amp;ocy;&amp;kcy;&amp;rcy;&amp;acy;&amp;tcy;&amp;ycy; The AristoCats &amp;ocy;&amp;bcy;&amp;ocy;&amp;icy; (4 &amp;fcy;&amp;ocy;&amp;tcy;&amp;ocy;) &amp;scy;&amp;kcy;&amp;acy;&amp;chcy;&amp;acy;&amp;tcy;&amp;softcy; &amp;dcy;&amp;lcy;&amp;yacy; &amp;rcy;&amp;acy;&amp;bcy;&amp;ocy;&amp;chcy;&amp;iecy;&amp;gcy;&amp;ocy; &amp;scy;&amp;tcy;&amp;ocy;&amp;l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3000" cy="3714751"/>
          </a:xfrm>
          <a:prstGeom prst="rect">
            <a:avLst/>
          </a:prstGeom>
          <a:noFill/>
        </p:spPr>
      </p:pic>
      <p:pic>
        <p:nvPicPr>
          <p:cNvPr id="16392" name="Picture 8" descr="&amp;Mcy;&amp;ucy;&amp;lcy;&amp;softcy;&amp;tcy;&amp;yacy;&amp;shcy;&amp;ncy;&amp;ycy;&amp;iecy; &amp;kcy;&amp;ocy;&amp;tcy;&amp;ycy; &amp;icy; &amp;kcy;&amp;ocy;&amp;shcy;&amp;kcy;&amp;icy;. &amp;Ocy;&amp;bcy;&amp;scy;&amp;ucy;&amp;zhcy;&amp;dcy;&amp;iecy;&amp;ncy;&amp;icy;&amp;iecy; &amp;ncy;&amp;acy; LiveInternet - &amp;Rcy;&amp;ocy;&amp;scy;&amp;scy;&amp;icy;&amp;jcy;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66"/>
            <a:ext cx="4357718" cy="47149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1" y="4601002"/>
            <a:ext cx="32861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4-3=1</a:t>
            </a:r>
            <a:endParaRPr lang="ru-RU" sz="8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выражение по рисунку</a:t>
            </a:r>
            <a:endParaRPr lang="ru-RU" dirty="0"/>
          </a:p>
        </p:txBody>
      </p:sp>
      <p:pic>
        <p:nvPicPr>
          <p:cNvPr id="17410" name="Picture 2" descr="&amp;Kcy;&amp;acy;&amp;rcy;&amp;tcy;&amp;icy;&amp;ncy;&amp;kcy;&amp;icy;, &amp;rcy;&amp;icy;&amp;scy;&amp;ucy;&amp;ncy;&amp;kcy;&amp;icy; 2014 &amp;scy;&amp;kcy;&amp;acy;&amp;chcy;&amp;acy;&amp;tcy;&amp;softcy; &amp;bcy;&amp;iecy;&amp;scy;&amp;pcy;&amp;lcy;&amp;acy;&amp;tcy;&amp;ncy;&amp;ocy; &amp;bcy;&amp;iecy;&amp;zcy; &amp;rcy;&amp;iecy;&amp;gcy;&amp;icy;&amp;scy;&amp;tcy;&amp;rcy;&amp;acy;&amp;tscy;&amp;icy;&amp;icy; &amp;icy; &amp;s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2000264" cy="2000264"/>
          </a:xfrm>
          <a:prstGeom prst="rect">
            <a:avLst/>
          </a:prstGeom>
          <a:noFill/>
        </p:spPr>
      </p:pic>
      <p:pic>
        <p:nvPicPr>
          <p:cNvPr id="4" name="Picture 2" descr="&amp;Kcy;&amp;acy;&amp;rcy;&amp;tcy;&amp;icy;&amp;ncy;&amp;kcy;&amp;icy;, &amp;rcy;&amp;icy;&amp;scy;&amp;ucy;&amp;ncy;&amp;kcy;&amp;icy; 2014 &amp;scy;&amp;kcy;&amp;acy;&amp;chcy;&amp;acy;&amp;tcy;&amp;softcy; &amp;bcy;&amp;iecy;&amp;scy;&amp;pcy;&amp;lcy;&amp;acy;&amp;tcy;&amp;ncy;&amp;ocy; &amp;bcy;&amp;iecy;&amp;zcy; &amp;rcy;&amp;iecy;&amp;gcy;&amp;icy;&amp;scy;&amp;tcy;&amp;rcy;&amp;acy;&amp;tscy;&amp;icy;&amp;icy; &amp;icy; &amp;s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285860"/>
            <a:ext cx="2000264" cy="2000264"/>
          </a:xfrm>
          <a:prstGeom prst="rect">
            <a:avLst/>
          </a:prstGeom>
          <a:noFill/>
        </p:spPr>
      </p:pic>
      <p:pic>
        <p:nvPicPr>
          <p:cNvPr id="5" name="Picture 2" descr="&amp;Kcy;&amp;acy;&amp;rcy;&amp;tcy;&amp;icy;&amp;ncy;&amp;kcy;&amp;icy;, &amp;rcy;&amp;icy;&amp;scy;&amp;ucy;&amp;ncy;&amp;kcy;&amp;icy; 2014 &amp;scy;&amp;kcy;&amp;acy;&amp;chcy;&amp;acy;&amp;tcy;&amp;softcy; &amp;bcy;&amp;iecy;&amp;scy;&amp;pcy;&amp;lcy;&amp;acy;&amp;tcy;&amp;ncy;&amp;ocy; &amp;bcy;&amp;iecy;&amp;zcy; &amp;rcy;&amp;iecy;&amp;gcy;&amp;icy;&amp;scy;&amp;tcy;&amp;rcy;&amp;acy;&amp;tscy;&amp;icy;&amp;icy; &amp;icy; &amp;s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71942"/>
            <a:ext cx="2000264" cy="2000264"/>
          </a:xfrm>
          <a:prstGeom prst="rect">
            <a:avLst/>
          </a:prstGeom>
          <a:noFill/>
        </p:spPr>
      </p:pic>
      <p:pic>
        <p:nvPicPr>
          <p:cNvPr id="17412" name="Picture 4" descr="&amp;Dcy;&amp;iecy;&amp;tcy;&amp;scy;&amp;kcy;&amp;icy;&amp;jcy; &amp;kcy;&amp;lcy;&amp;icy;&amp;pcy;&amp;acy;&amp;rcy;&amp;tcy; - &amp;Scy;&amp;tcy;&amp;rcy;&amp;acy;&amp;ncy;&amp;icy;&amp;tscy;&amp;acy; 21 - video-monta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571744"/>
            <a:ext cx="2500330" cy="26994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86116" y="4835952"/>
            <a:ext cx="35004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3+1=4</a:t>
            </a:r>
            <a:endParaRPr lang="ru-RU" sz="8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СКОЛЬКО МЫШЕК?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&amp;SHcy;&amp;ucy;&amp;tcy;&amp;kcy;&amp;icy; &amp;ncy;&amp;acy; &amp;rcy;&amp;acy;&amp;bcy;&amp;ocy;&amp;tcy;&amp;iecy; - &amp;YAcy;&amp;Pcy;&amp;lcy;&amp;acy;&amp;kcy;&amp;acy;&amp;lcy;&amp;hardcy;"/>
          <p:cNvPicPr>
            <a:picLocks noChangeAspect="1" noChangeArrowheads="1"/>
          </p:cNvPicPr>
          <p:nvPr/>
        </p:nvPicPr>
        <p:blipFill>
          <a:blip r:embed="rId2" cstate="print"/>
          <a:srcRect t="17767" b="9137"/>
          <a:stretch>
            <a:fillRect/>
          </a:stretch>
        </p:blipFill>
        <p:spPr bwMode="auto">
          <a:xfrm>
            <a:off x="357158" y="1500174"/>
            <a:ext cx="4572032" cy="4000528"/>
          </a:xfrm>
          <a:prstGeom prst="rect">
            <a:avLst/>
          </a:prstGeom>
          <a:noFill/>
        </p:spPr>
      </p:pic>
      <p:pic>
        <p:nvPicPr>
          <p:cNvPr id="18438" name="Picture 6" descr="&amp;Kcy;&amp;acy;&amp;kcy; &amp;ncy;&amp;acy;&amp;rcy;&amp;icy;&amp;scy;&amp;ocy;&amp;vcy;&amp;acy;&amp;tcy;&amp;softcy; &amp;pcy;&amp;rcy;&amp;acy;&amp;vcy;&amp;icy;&amp;lcy;&amp;softcy;&amp;ncy;&amp;ocy; &amp;mcy;&amp;ycy;&amp;shcy;&amp;kcy;&amp;ucy; &amp;Scy;&amp;acy;&amp;jcy;&amp;tcy; &amp;ocy; &amp;rcy;&amp;icy;&amp;scy;&amp;ocy;&amp;vcy;&amp;acy;&amp;ncy;&amp;i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643050"/>
            <a:ext cx="2286016" cy="357190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7" y="5196314"/>
            <a:ext cx="35004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5+1=6</a:t>
            </a:r>
            <a:endParaRPr lang="ru-RU" sz="8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Составь выражение по рисунку</vt:lpstr>
      <vt:lpstr>Слайд 2</vt:lpstr>
      <vt:lpstr>ЗАДАЧА</vt:lpstr>
      <vt:lpstr>Слайд 4</vt:lpstr>
      <vt:lpstr>Составь выражение по рисунку</vt:lpstr>
      <vt:lpstr>СКОЛЬКО МЫШЕК?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 выражение по рисунку</dc:title>
  <cp:lastModifiedBy>Comp</cp:lastModifiedBy>
  <cp:revision>5</cp:revision>
  <dcterms:modified xsi:type="dcterms:W3CDTF">2014-10-14T16:23:54Z</dcterms:modified>
</cp:coreProperties>
</file>