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B067-EDE1-400F-B4F9-4159A1517D6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Тема: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Тела, вещества, частицы.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61245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340768"/>
            <a:ext cx="792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Тела – это все предметы, окружающие нас.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367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Тела</a:t>
            </a: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573016"/>
            <a:ext cx="333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естественные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573016"/>
            <a:ext cx="3501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искусственные</a:t>
            </a:r>
            <a:endParaRPr lang="ru-RU" sz="4000" b="1" dirty="0">
              <a:solidFill>
                <a:srgbClr val="008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67744" y="2564904"/>
            <a:ext cx="1944216" cy="10801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016" y="2564904"/>
            <a:ext cx="2160240" cy="115212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25144"/>
            <a:ext cx="1171193" cy="15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858" y="5517232"/>
            <a:ext cx="1223161" cy="9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365104"/>
            <a:ext cx="1301130" cy="10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:\наташа для школы\МОИ ФОТО\разное\SDC10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53136"/>
            <a:ext cx="2355715" cy="165639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331640" y="548680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Тела, вещества, частицы.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Тела, вещества, частицы.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268760"/>
            <a:ext cx="2736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Вещества</a:t>
            </a:r>
            <a:endParaRPr lang="ru-RU" sz="4800" b="1" dirty="0">
              <a:solidFill>
                <a:srgbClr val="008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2060848"/>
            <a:ext cx="1944216" cy="10801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88024" y="2060848"/>
            <a:ext cx="2088232" cy="10801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2060848"/>
            <a:ext cx="0" cy="10801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7664" y="4005064"/>
            <a:ext cx="150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стекло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4437112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сталь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005064"/>
            <a:ext cx="114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вода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39102" y="4005064"/>
            <a:ext cx="3218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природный газ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4869160"/>
            <a:ext cx="1292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сахар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4437112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ртуть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68144" y="4437112"/>
            <a:ext cx="210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кислород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4869160"/>
            <a:ext cx="1323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гелий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31640" y="3068960"/>
            <a:ext cx="2085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твёрдые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3068960"/>
            <a:ext cx="1943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жидкие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3068960"/>
            <a:ext cx="3313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газообразные</a:t>
            </a:r>
            <a:endParaRPr lang="ru-RU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Тела, вещества, частицы.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1250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</a:rPr>
              <a:t>тела</a:t>
            </a:r>
            <a:endParaRPr lang="ru-RU" sz="44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340768"/>
            <a:ext cx="2485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</a:rPr>
              <a:t>вещества</a:t>
            </a:r>
            <a:endParaRPr lang="ru-RU" sz="4400" b="1" dirty="0">
              <a:solidFill>
                <a:srgbClr val="008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07704" y="1772816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92080" y="1772816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6176" y="1340768"/>
            <a:ext cx="2228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</a:rPr>
              <a:t>частицы</a:t>
            </a:r>
            <a:endParaRPr lang="ru-RU" sz="44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2348880"/>
            <a:ext cx="204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Частицы в</a:t>
            </a:r>
          </a:p>
          <a:p>
            <a:r>
              <a:rPr lang="ru-RU" sz="3200" b="1" dirty="0" smtClean="0">
                <a:solidFill>
                  <a:srgbClr val="008000"/>
                </a:solidFill>
              </a:rPr>
              <a:t>жидких</a:t>
            </a:r>
          </a:p>
          <a:p>
            <a:r>
              <a:rPr lang="ru-RU" sz="3200" b="1" dirty="0" smtClean="0">
                <a:solidFill>
                  <a:srgbClr val="008000"/>
                </a:solidFill>
              </a:rPr>
              <a:t>веществах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2348880"/>
            <a:ext cx="21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Частицы в</a:t>
            </a:r>
          </a:p>
          <a:p>
            <a:r>
              <a:rPr lang="ru-RU" sz="3200" b="1" dirty="0" smtClean="0">
                <a:solidFill>
                  <a:srgbClr val="008000"/>
                </a:solidFill>
              </a:rPr>
              <a:t>твёрдых</a:t>
            </a:r>
          </a:p>
          <a:p>
            <a:r>
              <a:rPr lang="ru-RU" sz="3200" b="1" dirty="0" smtClean="0">
                <a:solidFill>
                  <a:srgbClr val="008000"/>
                </a:solidFill>
              </a:rPr>
              <a:t>веществах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2348880"/>
            <a:ext cx="2667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Частицы в</a:t>
            </a:r>
          </a:p>
          <a:p>
            <a:r>
              <a:rPr lang="ru-RU" sz="3200" b="1" dirty="0" smtClean="0">
                <a:solidFill>
                  <a:srgbClr val="008000"/>
                </a:solidFill>
              </a:rPr>
              <a:t>газообразных</a:t>
            </a:r>
          </a:p>
          <a:p>
            <a:r>
              <a:rPr lang="ru-RU" sz="3200" b="1" dirty="0" smtClean="0">
                <a:solidFill>
                  <a:srgbClr val="008000"/>
                </a:solidFill>
              </a:rPr>
              <a:t>веществах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77072"/>
            <a:ext cx="1512168" cy="183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77072"/>
            <a:ext cx="1512168" cy="185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9" y="4077072"/>
            <a:ext cx="1440160" cy="18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763688" y="4077072"/>
            <a:ext cx="0" cy="1872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03848" y="4077072"/>
            <a:ext cx="0" cy="1872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763688" y="4077072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763688" y="5949280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95936" y="4149080"/>
            <a:ext cx="0" cy="18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08104" y="4149080"/>
            <a:ext cx="0" cy="18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995936" y="4149080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995936" y="5949280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60232" y="4149080"/>
            <a:ext cx="0" cy="18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172400" y="4149080"/>
            <a:ext cx="0" cy="18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660232" y="4149080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660232" y="5949280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Тела, вещества, частицы.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Итог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484784"/>
            <a:ext cx="1250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</a:rPr>
              <a:t>тела</a:t>
            </a:r>
            <a:endParaRPr lang="ru-RU" sz="44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140968"/>
            <a:ext cx="2485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</a:rPr>
              <a:t>вещества</a:t>
            </a:r>
            <a:endParaRPr lang="ru-RU" sz="4400" b="1" dirty="0">
              <a:solidFill>
                <a:srgbClr val="008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27984" y="414908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984" y="2276872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19872" y="4941168"/>
            <a:ext cx="2228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</a:rPr>
              <a:t>частицы</a:t>
            </a:r>
            <a:endParaRPr lang="ru-RU" sz="44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556792"/>
            <a:ext cx="2838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искусственные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556792"/>
            <a:ext cx="261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естественные</a:t>
            </a:r>
            <a:endParaRPr lang="ru-RU" sz="3200" b="1" dirty="0">
              <a:solidFill>
                <a:srgbClr val="008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915816" y="1916832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8064" y="1916832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528" y="3284984"/>
            <a:ext cx="1705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твёрдые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3284984"/>
            <a:ext cx="2685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газообразные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4149080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жидкие</a:t>
            </a:r>
            <a:endParaRPr lang="ru-RU" sz="3200" b="1" dirty="0">
              <a:solidFill>
                <a:srgbClr val="008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2483768" y="3717032"/>
            <a:ext cx="792088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051720" y="3645024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24128" y="3573016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75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Тема: Тела, вещества, частицы.</vt:lpstr>
      <vt:lpstr>Презентация PowerPoint</vt:lpstr>
      <vt:lpstr>Тела, вещества, частицы.</vt:lpstr>
      <vt:lpstr>Тела, вещества, частицы.</vt:lpstr>
      <vt:lpstr>Итог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Екатерина</cp:lastModifiedBy>
  <cp:revision>30</cp:revision>
  <dcterms:created xsi:type="dcterms:W3CDTF">2011-09-28T12:29:18Z</dcterms:created>
  <dcterms:modified xsi:type="dcterms:W3CDTF">2013-11-25T15:14:25Z</dcterms:modified>
</cp:coreProperties>
</file>