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8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7198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7200800" cy="1752600"/>
          </a:xfrm>
        </p:spPr>
        <p:txBody>
          <a:bodyPr/>
          <a:lstStyle>
            <a:lvl1pPr marL="0" indent="0" algn="ctr">
              <a:buNone/>
              <a:defRPr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98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89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67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29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149080"/>
            <a:ext cx="723508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636912"/>
            <a:ext cx="7235081" cy="1500187"/>
          </a:xfrm>
        </p:spPr>
        <p:txBody>
          <a:bodyPr anchor="b"/>
          <a:lstStyle>
            <a:lvl1pPr marL="0" indent="0">
              <a:buNone/>
              <a:defRPr sz="20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329556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44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1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520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8787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6336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9000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A3E3-C087-4838-9CA9-2418F035DDE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00DC-80EF-4ABA-AACC-B7C1921DD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3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42804"/>
          </a:solidFill>
          <a:latin typeface="Constantia" panose="0203060205030603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42804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42804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42804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42804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7198568" cy="1899643"/>
          </a:xfrm>
        </p:spPr>
        <p:txBody>
          <a:bodyPr>
            <a:noAutofit/>
          </a:bodyPr>
          <a:lstStyle/>
          <a:p>
            <a:r>
              <a:rPr lang="ru-RU" sz="6600" dirty="0" smtClean="0"/>
              <a:t>Хлебные дары земли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7200800" cy="1368152"/>
          </a:xfrm>
        </p:spPr>
        <p:txBody>
          <a:bodyPr/>
          <a:lstStyle/>
          <a:p>
            <a:r>
              <a:rPr lang="ru-RU" dirty="0" smtClean="0"/>
              <a:t>Урок изобразительного искусства в 1 классе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04664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УМК «Перспектива»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3691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Творческих успехов!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Хлеб </a:t>
            </a:r>
            <a:r>
              <a:rPr lang="en-US" sz="3200" b="1" dirty="0" smtClean="0"/>
              <a:t>- </a:t>
            </a:r>
            <a:r>
              <a:rPr lang="ru-RU" sz="3200" b="1" dirty="0" smtClean="0"/>
              <a:t>пищевой продукт, выпекаемый из теста приготовленного из муки с добавлением воды, дрожжей, соли, иногда сахара, молока</a:t>
            </a:r>
            <a:r>
              <a:rPr lang="en-US" sz="3200" b="1" dirty="0" smtClean="0"/>
              <a:t>.</a:t>
            </a:r>
            <a:endParaRPr lang="ru-RU" sz="3200" b="1" dirty="0"/>
          </a:p>
        </p:txBody>
      </p:sp>
      <p:pic>
        <p:nvPicPr>
          <p:cNvPr id="1026" name="Picture 2" descr="http://vbakalee.ru/data/tradeboard/5284/tradeboardZecz6i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917815" cy="2592288"/>
          </a:xfrm>
          <a:prstGeom prst="rect">
            <a:avLst/>
          </a:prstGeom>
          <a:noFill/>
        </p:spPr>
      </p:pic>
      <p:pic>
        <p:nvPicPr>
          <p:cNvPr id="1028" name="Picture 4" descr="В Украине подешевеют хлебобулочные изделия - эксперт - Голос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248472" cy="2652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7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Из теста выпекают различные изделия: калачи, кренделя, караваи…. Каравай дошел до наших дней с древних времен. На Руси каравай готовили на свадьбу. </a:t>
            </a:r>
          </a:p>
          <a:p>
            <a:pPr algn="just"/>
            <a:endParaRPr lang="ru-RU" sz="2800" dirty="0"/>
          </a:p>
        </p:txBody>
      </p:sp>
      <p:pic>
        <p:nvPicPr>
          <p:cNvPr id="15362" name="Picture 2" descr="Ах, эта свадьба. При заказе банкета в кафе Frutti di-Mare - каравай в подарок!- Купончо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980" y="2204864"/>
            <a:ext cx="6371706" cy="4250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Свадебный каравай</a:t>
            </a:r>
            <a:endParaRPr lang="ru-RU" sz="3200" b="1" dirty="0"/>
          </a:p>
        </p:txBody>
      </p:sp>
      <p:pic>
        <p:nvPicPr>
          <p:cNvPr id="16386" name="Picture 2" descr="У Нас Свадьба - Свадебный сайт- Николай и Анастасия - Гостевая 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960440" cy="3034820"/>
          </a:xfrm>
          <a:prstGeom prst="rect">
            <a:avLst/>
          </a:prstGeom>
          <a:noFill/>
        </p:spPr>
      </p:pic>
      <p:pic>
        <p:nvPicPr>
          <p:cNvPr id="16388" name="Picture 4" descr="В Беларусь прибудет группа рекогносцировщиков для выбора аэр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608512" cy="3100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Свадебный торт </a:t>
            </a:r>
            <a:endParaRPr lang="ru-RU" sz="3200" b="1" dirty="0"/>
          </a:p>
        </p:txBody>
      </p:sp>
      <p:pic>
        <p:nvPicPr>
          <p:cNvPr id="17410" name="Picture 2" descr="Свадебный торт / Свадьба / Свадебные торты / Pinme.ru / Анастасия Пирог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611510" cy="4824536"/>
          </a:xfrm>
          <a:prstGeom prst="rect">
            <a:avLst/>
          </a:prstGeom>
          <a:noFill/>
        </p:spPr>
      </p:pic>
      <p:pic>
        <p:nvPicPr>
          <p:cNvPr id="17412" name="Picture 4" descr="Как сделать свадебный торт. Какой рецепт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384376" cy="4834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Изображение предметов крупным планом, организованное в единую группу, называется </a:t>
            </a:r>
            <a:r>
              <a:rPr lang="ru-RU" sz="3200" b="1" dirty="0" smtClean="0">
                <a:solidFill>
                  <a:srgbClr val="FF0000"/>
                </a:solidFill>
              </a:rPr>
              <a:t>натюрмортом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276872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народные пословицы: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200" b="1" smtClean="0">
                <a:solidFill>
                  <a:schemeClr val="accent6">
                    <a:lumMod val="50000"/>
                  </a:schemeClr>
                </a:solidFill>
              </a:rPr>
              <a:t>Кто </a:t>
            </a:r>
            <a:r>
              <a:rPr lang="ru-RU" sz="3200" b="1" smtClean="0">
                <a:solidFill>
                  <a:schemeClr val="accent6">
                    <a:lumMod val="50000"/>
                  </a:schemeClr>
                </a:solidFill>
              </a:rPr>
              <a:t>трудиться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рад, тот будет богат».</a:t>
            </a:r>
          </a:p>
          <a:p>
            <a:r>
              <a:rPr lang="ru-RU" sz="3200" dirty="0" smtClean="0"/>
              <a:t>-Почему так говорит русская народная пословица?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«Хлеб – всему голова».</a:t>
            </a:r>
          </a:p>
          <a:p>
            <a:r>
              <a:rPr lang="ru-RU" sz="3200" dirty="0" smtClean="0"/>
              <a:t>- Согласен ли ты с этой пословицей? Поясни свой ответ.</a:t>
            </a: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Какие хлебные изделия изображены в натюрмортах?</a:t>
            </a:r>
            <a:endParaRPr lang="ru-RU" sz="2800" dirty="0"/>
          </a:p>
        </p:txBody>
      </p:sp>
      <p:pic>
        <p:nvPicPr>
          <p:cNvPr id="18434" name="Picture 2" descr="Кулинарная лирика в Тюмени : Черным по бело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208912" cy="2751981"/>
          </a:xfrm>
          <a:prstGeom prst="rect">
            <a:avLst/>
          </a:prstGeom>
          <a:noFill/>
        </p:spPr>
      </p:pic>
      <p:pic>
        <p:nvPicPr>
          <p:cNvPr id="18438" name="Picture 6" descr="Фото натюрморт, еда, живопись, худож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888432" cy="2749677"/>
          </a:xfrm>
          <a:prstGeom prst="rect">
            <a:avLst/>
          </a:prstGeom>
          <a:noFill/>
        </p:spPr>
      </p:pic>
      <p:pic>
        <p:nvPicPr>
          <p:cNvPr id="18440" name="Picture 8" descr="Nonstop Photos Олег Зотов / Хлебный д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861048"/>
            <a:ext cx="4138848" cy="2773029"/>
          </a:xfrm>
          <a:prstGeom prst="rect">
            <a:avLst/>
          </a:prstGeom>
          <a:noFill/>
        </p:spPr>
      </p:pic>
      <p:pic>
        <p:nvPicPr>
          <p:cNvPr id="2050" name="Picture 2" descr="Картина Натюрморт с хлебом - двп,холст,холст на картоне,хлеб,колосья,крын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861048"/>
            <a:ext cx="3456384" cy="276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к жанр изобразительного искус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128792" cy="5591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089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Материалы: </a:t>
            </a:r>
            <a:r>
              <a:rPr lang="ru-RU" sz="2400" dirty="0" smtClean="0"/>
              <a:t>кисть, акварель, гуашь, бумага.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Задание: </a:t>
            </a:r>
            <a:r>
              <a:rPr lang="ru-RU" sz="2400" dirty="0" smtClean="0"/>
              <a:t>нарисуй натюрморт «Первый каравай», «Вкусный хлеб», «Хлебные дары земли» по выбору в альбоме или на листе бумаги.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До начала творческой работы: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</a:t>
            </a:r>
            <a:r>
              <a:rPr lang="ru-RU" sz="2400" smtClean="0"/>
              <a:t>еши </a:t>
            </a:r>
            <a:r>
              <a:rPr lang="ru-RU" sz="2400" dirty="0" smtClean="0"/>
              <a:t>из каких предметов будет состоять </a:t>
            </a:r>
            <a:r>
              <a:rPr lang="ru-RU" sz="2400" smtClean="0"/>
              <a:t>твой натюрморт.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Представь, как будут расположены главный и второстепенные  предметы в его композиции? Какой предмет станет главным? Будет ли главный предмет по размеру больше второстепенных?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Определи место главного предмета в композиции натюрморта.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Подумай, как изобразишь относительно главного предмета другие предметы в композиции?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Опиши словами, какой натюрморт ты будешь рисовать.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лебные дары земл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Хлебные дары земли</Template>
  <TotalTime>128</TotalTime>
  <Words>237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Хлебные дары земли</vt:lpstr>
      <vt:lpstr>Хлебные дары земли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211</cp:lastModifiedBy>
  <cp:revision>16</cp:revision>
  <dcterms:created xsi:type="dcterms:W3CDTF">2014-10-21T05:41:52Z</dcterms:created>
  <dcterms:modified xsi:type="dcterms:W3CDTF">2014-10-21T12:43:11Z</dcterms:modified>
</cp:coreProperties>
</file>