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2" r:id="rId4"/>
    <p:sldId id="263" r:id="rId5"/>
    <p:sldId id="259" r:id="rId6"/>
    <p:sldId id="264" r:id="rId7"/>
    <p:sldId id="261" r:id="rId8"/>
    <p:sldId id="265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1670"/>
            <a:ext cx="68580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4500562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48" y="450054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5848" y="250029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8" y="1252027"/>
            <a:ext cx="3157538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52027"/>
            <a:ext cx="315756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69940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40158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:\графика\мультики\Ru_mult\Русские\Buratino.png"/>
          <p:cNvPicPr>
            <a:picLocks noChangeAspect="1" noChangeArrowheads="1"/>
          </p:cNvPicPr>
          <p:nvPr/>
        </p:nvPicPr>
        <p:blipFill>
          <a:blip r:embed="rId14" cstate="email"/>
          <a:srcRect b="3740"/>
          <a:stretch>
            <a:fillRect/>
          </a:stretch>
        </p:blipFill>
        <p:spPr bwMode="auto">
          <a:xfrm>
            <a:off x="0" y="5500694"/>
            <a:ext cx="3429000" cy="3643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0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32" y="1214415"/>
            <a:ext cx="5857916" cy="5786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0" y="7572396"/>
            <a:ext cx="150019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D12435-678F-481E-BF26-A202F9DE128B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43248" y="8442885"/>
            <a:ext cx="350046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43512" y="7572396"/>
            <a:ext cx="15180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B5FB2F-7010-4FA6-AE99-1B4628607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2">
              <a:lumMod val="75000"/>
            </a:schemeClr>
          </a:solidFill>
          <a:effectLst/>
          <a:latin typeface="Minion Pro C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70" y="428596"/>
            <a:ext cx="5929330" cy="20717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Развитие  фонетико-фонематических процессов на материале слов различной слоговой структуры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34" y="5072066"/>
            <a:ext cx="3571900" cy="207170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Розова Ю.Е.</a:t>
            </a:r>
          </a:p>
          <a:p>
            <a:pPr algn="r"/>
            <a:r>
              <a:rPr lang="ru-RU" sz="1800" b="0" dirty="0" smtClean="0"/>
              <a:t>Учитель-логопед</a:t>
            </a:r>
          </a:p>
          <a:p>
            <a:pPr algn="r"/>
            <a:r>
              <a:rPr lang="ru-RU" sz="1800" b="0" dirty="0" smtClean="0"/>
              <a:t>ГОУ школы-интерната №8</a:t>
            </a:r>
            <a:endParaRPr lang="ru-RU" sz="1800" b="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604" y="3071802"/>
            <a:ext cx="6429396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«Играем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Буратино!»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52" y="4071934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К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36" y="5072066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Д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24" y="5572132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О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22" y="6500826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Т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16" y="5000628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П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52" y="7500958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У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6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8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1462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571612" y="3857620"/>
            <a:ext cx="714380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43248" y="3857620"/>
            <a:ext cx="714380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72008" y="3857620"/>
            <a:ext cx="714380" cy="71438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>
            <a:spLocks noGrp="1"/>
          </p:cNvSpPr>
          <p:nvPr>
            <p:ph idx="1"/>
          </p:nvPr>
        </p:nvSpPr>
        <p:spPr>
          <a:xfrm>
            <a:off x="428604" y="285721"/>
            <a:ext cx="5857916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0" dirty="0" smtClean="0"/>
              <a:t>Собери слово из букв. Составь схему.</a:t>
            </a:r>
            <a:endParaRPr lang="ru-RU" sz="24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8" y="857224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 -0.07084 L 0.15957 -0.196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6059E-6 2.5E-6 L -0.07793 -0.3529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0167E-6 0 L -0.07608 -0.4545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9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52" y="4071934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К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36" y="5072066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Д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4857752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И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8" y="4786314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Т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24" y="6143636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П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22" y="7143768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У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6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8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14620" y="2357422"/>
            <a:ext cx="1428760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571612" y="3857620"/>
            <a:ext cx="714380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43248" y="3857620"/>
            <a:ext cx="714380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72008" y="3857620"/>
            <a:ext cx="714380" cy="71438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>
            <a:spLocks noGrp="1"/>
          </p:cNvSpPr>
          <p:nvPr>
            <p:ph idx="1"/>
          </p:nvPr>
        </p:nvSpPr>
        <p:spPr>
          <a:xfrm>
            <a:off x="428604" y="285721"/>
            <a:ext cx="5857916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0" dirty="0" smtClean="0"/>
              <a:t>Собери слово из букв. Составь схему.</a:t>
            </a:r>
            <a:endParaRPr lang="ru-RU" sz="24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0" y="714348"/>
            <a:ext cx="1123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 -0.07084 L 0.15957 -0.196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835E-6 -2.5E-6 L -0.09875 -0.2748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12E-6 -3.61111E-6 L 0.30157 -0.2656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7593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285721"/>
            <a:ext cx="5857916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0" dirty="0" smtClean="0"/>
              <a:t>Собери слово из букв по схеме.</a:t>
            </a:r>
            <a:endParaRPr lang="ru-RU" sz="2800" b="0" dirty="0"/>
          </a:p>
        </p:txBody>
      </p:sp>
      <p:pic>
        <p:nvPicPr>
          <p:cNvPr id="5" name="Picture 14" descr="весн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4" y="4857752"/>
            <a:ext cx="32861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143512" y="7429520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Ц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30" y="5286380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В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12" y="6143636"/>
            <a:ext cx="1366846" cy="1295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Е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50" y="5000628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О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8" y="7500958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Т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5929322"/>
            <a:ext cx="135732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К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9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586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5743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900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0057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72140" y="3071802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85728" y="1857356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571744" y="1857356"/>
            <a:ext cx="785818" cy="7143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298" y="1857356"/>
            <a:ext cx="785818" cy="714380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14" y="1857356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14884" y="1857356"/>
            <a:ext cx="785818" cy="7143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715016" y="1857356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5214950" y="1214414"/>
            <a:ext cx="357190" cy="21431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750339" y="2178827"/>
            <a:ext cx="1500198" cy="15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857892" y="4500562"/>
            <a:ext cx="57150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C000"/>
                </a:solidFill>
              </a:rPr>
              <a:t>*</a:t>
            </a:r>
            <a:endParaRPr lang="ru-RU" sz="8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457E-6 -2.5E-6 L -0.74723 -0.485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6374E-6 2.5E-6 L -0.18385 -0.2508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634E-6 1.66667E-6 L -0.42276 -0.3451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4783E-6 5E-6 L -0.03562 -0.5008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8483E-6 2.5E-6 L -0.12812 -0.2196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835E-6 1.11022E-16 L 0.28931 -0.3289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28604" y="285721"/>
            <a:ext cx="5857916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Собери слово. Нажми на звёздочку, проверь ответ.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04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60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16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72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8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84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72140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42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54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8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1810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66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22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8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90" y="3286116"/>
            <a:ext cx="6357982" cy="1428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43446" y="7643834"/>
            <a:ext cx="57150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C000"/>
                </a:solidFill>
              </a:rPr>
              <a:t>*</a:t>
            </a:r>
            <a:endParaRPr lang="ru-RU" sz="8800" b="1" dirty="0">
              <a:solidFill>
                <a:srgbClr val="FFC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8" y="857224"/>
            <a:ext cx="1000132" cy="141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Пользователь\Desktop\2953723-c5e56761f7e9a46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9942" y="5214942"/>
            <a:ext cx="2662264" cy="2662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28604" y="285721"/>
            <a:ext cx="5857916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Собери слово. Нажми на звёздочку, проверь ответ.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04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60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92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8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42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8" y="2285984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42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54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8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1810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66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22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8" y="3428992"/>
            <a:ext cx="78581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28" y="3214678"/>
            <a:ext cx="6357982" cy="1428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43446" y="7643834"/>
            <a:ext cx="57150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C000"/>
                </a:solidFill>
              </a:rPr>
              <a:t>*</a:t>
            </a:r>
            <a:endParaRPr lang="ru-RU" sz="8800" b="1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96" y="714348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Пользователь\Desktop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8" y="5072066"/>
            <a:ext cx="356262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32" y="1214415"/>
            <a:ext cx="5857916" cy="264320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Используемые ресурсы: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Фон </a:t>
            </a:r>
            <a:r>
              <a:rPr lang="en-US" sz="1600" dirty="0" smtClean="0"/>
              <a:t>kidsrisunki.ru</a:t>
            </a: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 smtClean="0"/>
              <a:t>Картинки -</a:t>
            </a:r>
            <a:r>
              <a:rPr lang="en-US" sz="1600" dirty="0" smtClean="0"/>
              <a:t>kidsrisunki.ru</a:t>
            </a:r>
            <a:r>
              <a:rPr lang="ru-RU" sz="1600" dirty="0" smtClean="0"/>
              <a:t> (ракета),</a:t>
            </a:r>
            <a:r>
              <a:rPr lang="en-US" sz="1600" dirty="0" smtClean="0"/>
              <a:t> animashki.org</a:t>
            </a:r>
            <a:r>
              <a:rPr lang="ru-RU" sz="1600" dirty="0" smtClean="0"/>
              <a:t> (карета),</a:t>
            </a:r>
            <a:r>
              <a:rPr lang="en-US" sz="1600" dirty="0" smtClean="0"/>
              <a:t> usd.do.am</a:t>
            </a:r>
            <a:r>
              <a:rPr lang="ru-RU" sz="1600" dirty="0" smtClean="0"/>
              <a:t> (бабочка), </a:t>
            </a:r>
            <a:r>
              <a:rPr lang="en-US" sz="1600" dirty="0" smtClean="0"/>
              <a:t>nsportal.ru</a:t>
            </a:r>
            <a:r>
              <a:rPr lang="ru-RU" sz="1600" dirty="0" smtClean="0"/>
              <a:t>(кот),</a:t>
            </a:r>
            <a:r>
              <a:rPr lang="en-US" sz="1600" dirty="0" smtClean="0"/>
              <a:t> rucoloring.ru</a:t>
            </a:r>
            <a:r>
              <a:rPr lang="ru-RU" sz="1600" dirty="0" smtClean="0"/>
              <a:t> (кит),</a:t>
            </a:r>
            <a:r>
              <a:rPr lang="en-US" sz="1600" dirty="0" smtClean="0"/>
              <a:t> kidsrisunki.ru</a:t>
            </a:r>
            <a:r>
              <a:rPr lang="ru-RU" sz="1600" dirty="0" smtClean="0"/>
              <a:t> (солнце, туча),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нализ слов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A8073BD-6B47-4139-A2FC-0EB3C5401B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144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Анализ слов</vt:lpstr>
      <vt:lpstr>Развитие  фонетико-фонематических процессов на материале слов различной слоговой структуры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фонетико-фонематических процессов</dc:title>
  <dc:creator>Пользователь</dc:creator>
  <cp:lastModifiedBy>Пользователь</cp:lastModifiedBy>
  <cp:revision>20</cp:revision>
  <dcterms:created xsi:type="dcterms:W3CDTF">2011-03-19T14:04:10Z</dcterms:created>
  <dcterms:modified xsi:type="dcterms:W3CDTF">2012-11-05T12:22:22Z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TC030007625</vt:lpwstr>
  </property>
</Properties>
</file>