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fOQS94dkwHLkr3L87YmeRA" hashData="jgjGqKkwXaJc3xQ5v1CEvC+BoBQ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296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drawdream.ru/uroki-risovaniya/kak-narisovat-dom-karandashom-poetapno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 t="3661" b="33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786578" y="5903893"/>
            <a:ext cx="2357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Сафонова Ольга Сергеевна, учитель начальных классов,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МБОУ «Школа № 25»,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г. о. Балашиха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78115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и все! Вы узнали как нарисовать дом карандашом поэтапно!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 можете раскрасить рисунок! </a:t>
            </a:r>
            <a:endParaRPr kumimoji="0" lang="ru-RU" sz="2000" b="1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к нарисовать дом карандашом поэтапн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8620152" cy="585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екст при наведени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8715436" cy="572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500042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http://drawdream.ru/uroki-risovaniya/kak-narisovat-dom-karandashom-poetapno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Сафонова Ольга Сергеевна,   учитель начальных классов,   МБОУ «Школа № 25»,  г. о. Балашиха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 descr="E:\КАРТИНКИ\дома\popup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43042" y="2071678"/>
            <a:ext cx="5822270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КАРТИНКИ\дома\popu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к нарисовать дом карандашом поэтапн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807249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142976" y="571480"/>
            <a:ext cx="71437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424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начала нарисуем большую квадратную коробку 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424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добавим две вертикальные линии и одну горизонтальную.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424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Справа нарисуем еще две линии, смотрите как у меня: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42844" y="0"/>
            <a:ext cx="59541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2424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 1. Рисуем общий чертеж дома.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88770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 2. Добавим основные элементы дома.</a:t>
            </a:r>
            <a:endParaRPr kumimoji="0" lang="ru-RU" sz="2800" b="1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этом этапе начинаем рисовать крышу дома. Добавим треугольную арку. </a:t>
            </a:r>
            <a:endParaRPr kumimoji="0" lang="ru-RU" sz="2000" b="1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к нарисовать дом карандашом поэтапн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812008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0"/>
            <a:ext cx="809383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 3. Детализируем рисунок.</a:t>
            </a:r>
            <a:endParaRPr kumimoji="0" lang="ru-RU" sz="2800" b="1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Рисуем дымоход домика. Покажем прямоугольные окна.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Нарисуем дверь и переходим в следующий шаг. </a:t>
            </a:r>
            <a:endParaRPr kumimoji="0" lang="ru-RU" sz="2000" b="1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к нарисовать дом карандашом поэтапн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835824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00115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 4. Рисуем окна и двери дому.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Детализируем линии окон и двери. Нарисуем окно около дверки.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Прорисуем дымоход и сделаем эскиз дерева. </a:t>
            </a:r>
            <a:endParaRPr kumimoji="0" lang="ru-RU" sz="2000" b="1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к нарисовать дом карандашом поэтапно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8670"/>
            <a:ext cx="8405838" cy="572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86112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 5. Нарисуем крышу дома.</a:t>
            </a:r>
            <a:endParaRPr kumimoji="0" lang="ru-RU" sz="2800" b="1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этом этапе нарисуем черепицу на крыше дома и детализируем дерево. </a:t>
            </a:r>
            <a:endParaRPr kumimoji="0" lang="ru-RU" sz="2000" b="1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к нарисовать дом карандашом поэтапн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8096290" cy="565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71472" y="0"/>
            <a:ext cx="78600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 6. Продолжаем детализировать рисунок.</a:t>
            </a:r>
            <a:endParaRPr kumimoji="0" lang="ru-RU" sz="2800" b="1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Добавим горизонтальных линий на доме и нарисуем кору дерева. </a:t>
            </a:r>
            <a:endParaRPr kumimoji="0" lang="ru-RU" sz="2000" b="1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к нарисовать дом карандашом поэтапн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819152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893994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 7. Заключительный этап рисования дома.</a:t>
            </a:r>
            <a:endParaRPr kumimoji="0" lang="ru-RU" sz="2800" b="1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Покажем кирпичи на дымоходе и нарисуем кустарники на каждой стороне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домика. Удалим вспомогательные линии при помощи ластика. </a:t>
            </a:r>
            <a:endParaRPr kumimoji="0" lang="ru-RU" sz="2000" b="1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к нарисовать дом карандашом поэтапн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8477276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225</Words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</dc:creator>
  <cp:lastModifiedBy>Boss</cp:lastModifiedBy>
  <cp:revision>27</cp:revision>
  <dcterms:created xsi:type="dcterms:W3CDTF">2013-09-25T21:12:30Z</dcterms:created>
  <dcterms:modified xsi:type="dcterms:W3CDTF">2013-11-08T22:03:04Z</dcterms:modified>
</cp:coreProperties>
</file>